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Fact files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" y="2405575"/>
            <a:ext cx="10972799" cy="4161480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dirty="0" smtClean="0"/>
              <a:t>Firstly, I would like for you to read the example fact file that has been uploaded and answer the questions. </a:t>
            </a:r>
          </a:p>
          <a:p>
            <a:endParaRPr lang="en-GB" dirty="0"/>
          </a:p>
          <a:p>
            <a:r>
              <a:rPr lang="en-GB" dirty="0" smtClean="0"/>
              <a:t>1 star = Jack, 2 stars = Queen and 3 starts = Ace. Choose your text so that it challenges you!</a:t>
            </a:r>
          </a:p>
          <a:p>
            <a:endParaRPr lang="en-GB" dirty="0"/>
          </a:p>
          <a:p>
            <a:r>
              <a:rPr lang="en-GB" dirty="0" smtClean="0"/>
              <a:t>You are now going to start to plan to write your own fact file for someone at home! If you are at school, then you might want </a:t>
            </a:r>
            <a:r>
              <a:rPr lang="en-GB" smtClean="0"/>
              <a:t>to choose </a:t>
            </a:r>
            <a:r>
              <a:rPr lang="en-GB" dirty="0" smtClean="0"/>
              <a:t>someone who you can research online.</a:t>
            </a:r>
          </a:p>
          <a:p>
            <a:endParaRPr lang="en-GB" dirty="0"/>
          </a:p>
          <a:p>
            <a:r>
              <a:rPr lang="en-GB" dirty="0" smtClean="0"/>
              <a:t>Think of and write down five open-ended questions that you can ask or research about your chosen person. Keep these questions safe, ready for tomorrow.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114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Fact files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25</cp:revision>
  <dcterms:created xsi:type="dcterms:W3CDTF">2020-05-30T16:58:22Z</dcterms:created>
  <dcterms:modified xsi:type="dcterms:W3CDTF">2020-06-19T10:46:17Z</dcterms:modified>
</cp:coreProperties>
</file>