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/>
              <a:t>Features and research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18620"/>
            <a:ext cx="9144000" cy="300387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As yesterday, I would like you to continue to with your fact finding mission of your chosen famous person.</a:t>
            </a:r>
          </a:p>
          <a:p>
            <a:endParaRPr lang="en-GB" dirty="0"/>
          </a:p>
          <a:p>
            <a:r>
              <a:rPr lang="en-GB" dirty="0"/>
              <a:t>Remember to include their birth, any achievements and as many facts as you can find. </a:t>
            </a:r>
          </a:p>
          <a:p>
            <a:endParaRPr lang="en-GB" dirty="0"/>
          </a:p>
          <a:p>
            <a:r>
              <a:rPr lang="en-GB" dirty="0"/>
              <a:t>Perhaps you could go back through your findings and underline any facts that are </a:t>
            </a:r>
            <a:r>
              <a:rPr lang="en-GB"/>
              <a:t>really important.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58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Features and research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</cp:lastModifiedBy>
  <cp:revision>16</cp:revision>
  <dcterms:created xsi:type="dcterms:W3CDTF">2020-05-30T16:58:22Z</dcterms:created>
  <dcterms:modified xsi:type="dcterms:W3CDTF">2020-05-30T21:33:53Z</dcterms:modified>
</cp:coreProperties>
</file>