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62B58-FD77-4552-92FE-51C3069284A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E60B3-CA8D-40B7-A850-3AE05BD4EBB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/>
          <a:lstStyle/>
          <a:p>
            <a:r>
              <a:rPr lang="en-GB" dirty="0"/>
              <a:t>Anthony Browne - Zoo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848872" cy="3960440"/>
          </a:xfrm>
        </p:spPr>
        <p:txBody>
          <a:bodyPr>
            <a:normAutofit/>
          </a:bodyPr>
          <a:lstStyle/>
          <a:p>
            <a:r>
              <a:rPr lang="en-GB" dirty="0"/>
              <a:t>Look at these illustrations which have been taken from Zoo. What do you think the illustrations are trying to tell us?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Thursday 23rd April 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44AB8100-B98A-4664-8BBF-60BA8B9E2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8" y="2722"/>
            <a:ext cx="9116852" cy="695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53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C15083-961F-4C6E-9640-81EE08EE9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44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7FA781-CBEF-440F-84F3-20C4994E4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529" y="0"/>
            <a:ext cx="56029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86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EE830E-01C8-4F09-821D-90787CD8B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074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31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Anthony Browne - Zoo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Anthony Browne - Zoo</dc:title>
  <dc:creator>Sarah</dc:creator>
  <cp:lastModifiedBy>Sarah</cp:lastModifiedBy>
  <cp:revision>5</cp:revision>
  <dcterms:created xsi:type="dcterms:W3CDTF">2020-04-19T16:28:24Z</dcterms:created>
  <dcterms:modified xsi:type="dcterms:W3CDTF">2020-04-19T19:40:36Z</dcterms:modified>
</cp:coreProperties>
</file>