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0" r:id="rId5"/>
    <p:sldId id="259"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44" autoAdjust="0"/>
    <p:restoredTop sz="94660"/>
  </p:normalViewPr>
  <p:slideViewPr>
    <p:cSldViewPr snapToGrid="0">
      <p:cViewPr varScale="1">
        <p:scale>
          <a:sx n="85" d="100"/>
          <a:sy n="85" d="100"/>
        </p:scale>
        <p:origin x="17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9A968F-9E01-46C0-8EC9-D1A954C4333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88D65FA-97A5-4CFB-A952-68B4BFE27F7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622D8DB-FDC9-424E-B611-A967EA1A95C3}"/>
              </a:ext>
            </a:extLst>
          </p:cNvPr>
          <p:cNvSpPr>
            <a:spLocks noGrp="1"/>
          </p:cNvSpPr>
          <p:nvPr>
            <p:ph type="dt" sz="half" idx="10"/>
          </p:nvPr>
        </p:nvSpPr>
        <p:spPr/>
        <p:txBody>
          <a:bodyPr/>
          <a:lstStyle/>
          <a:p>
            <a:fld id="{9B2D4581-3ACC-46F0-835C-FD60B7115CCB}" type="datetimeFigureOut">
              <a:rPr lang="en-GB" smtClean="0"/>
              <a:t>04/06/2020</a:t>
            </a:fld>
            <a:endParaRPr lang="en-GB"/>
          </a:p>
        </p:txBody>
      </p:sp>
      <p:sp>
        <p:nvSpPr>
          <p:cNvPr id="5" name="Footer Placeholder 4">
            <a:extLst>
              <a:ext uri="{FF2B5EF4-FFF2-40B4-BE49-F238E27FC236}">
                <a16:creationId xmlns:a16="http://schemas.microsoft.com/office/drawing/2014/main" id="{D16D4EEC-56BA-4570-A512-0198EA9B105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46CEF1D-F7D8-4F76-81D8-2194CD129E7A}"/>
              </a:ext>
            </a:extLst>
          </p:cNvPr>
          <p:cNvSpPr>
            <a:spLocks noGrp="1"/>
          </p:cNvSpPr>
          <p:nvPr>
            <p:ph type="sldNum" sz="quarter" idx="12"/>
          </p:nvPr>
        </p:nvSpPr>
        <p:spPr/>
        <p:txBody>
          <a:bodyPr/>
          <a:lstStyle/>
          <a:p>
            <a:fld id="{F09D0842-0EA5-44F9-B458-E622F670D159}" type="slidenum">
              <a:rPr lang="en-GB" smtClean="0"/>
              <a:t>‹#›</a:t>
            </a:fld>
            <a:endParaRPr lang="en-GB"/>
          </a:p>
        </p:txBody>
      </p:sp>
    </p:spTree>
    <p:extLst>
      <p:ext uri="{BB962C8B-B14F-4D97-AF65-F5344CB8AC3E}">
        <p14:creationId xmlns:p14="http://schemas.microsoft.com/office/powerpoint/2010/main" val="33503009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AB6A26-3D03-4C4D-B55D-A9CFFAE84EB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968F3D1-9148-4BE6-B2F9-4A78D206FFF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C397A12-C480-484F-8242-B05989AAAFF3}"/>
              </a:ext>
            </a:extLst>
          </p:cNvPr>
          <p:cNvSpPr>
            <a:spLocks noGrp="1"/>
          </p:cNvSpPr>
          <p:nvPr>
            <p:ph type="dt" sz="half" idx="10"/>
          </p:nvPr>
        </p:nvSpPr>
        <p:spPr/>
        <p:txBody>
          <a:bodyPr/>
          <a:lstStyle/>
          <a:p>
            <a:fld id="{9B2D4581-3ACC-46F0-835C-FD60B7115CCB}" type="datetimeFigureOut">
              <a:rPr lang="en-GB" smtClean="0"/>
              <a:t>04/06/2020</a:t>
            </a:fld>
            <a:endParaRPr lang="en-GB"/>
          </a:p>
        </p:txBody>
      </p:sp>
      <p:sp>
        <p:nvSpPr>
          <p:cNvPr id="5" name="Footer Placeholder 4">
            <a:extLst>
              <a:ext uri="{FF2B5EF4-FFF2-40B4-BE49-F238E27FC236}">
                <a16:creationId xmlns:a16="http://schemas.microsoft.com/office/drawing/2014/main" id="{5FF6C248-7EE8-4164-AE51-14D8330A6CC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C452DCF-FF50-4EAB-BC59-34F02103B19B}"/>
              </a:ext>
            </a:extLst>
          </p:cNvPr>
          <p:cNvSpPr>
            <a:spLocks noGrp="1"/>
          </p:cNvSpPr>
          <p:nvPr>
            <p:ph type="sldNum" sz="quarter" idx="12"/>
          </p:nvPr>
        </p:nvSpPr>
        <p:spPr/>
        <p:txBody>
          <a:bodyPr/>
          <a:lstStyle/>
          <a:p>
            <a:fld id="{F09D0842-0EA5-44F9-B458-E622F670D159}" type="slidenum">
              <a:rPr lang="en-GB" smtClean="0"/>
              <a:t>‹#›</a:t>
            </a:fld>
            <a:endParaRPr lang="en-GB"/>
          </a:p>
        </p:txBody>
      </p:sp>
    </p:spTree>
    <p:extLst>
      <p:ext uri="{BB962C8B-B14F-4D97-AF65-F5344CB8AC3E}">
        <p14:creationId xmlns:p14="http://schemas.microsoft.com/office/powerpoint/2010/main" val="38566952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3B180C-CBE3-4FCB-947C-B096BCE1377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7E78464-DF3C-4476-9890-107E5937519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08906EF-FC2E-4DA7-BC51-E1DCE3766533}"/>
              </a:ext>
            </a:extLst>
          </p:cNvPr>
          <p:cNvSpPr>
            <a:spLocks noGrp="1"/>
          </p:cNvSpPr>
          <p:nvPr>
            <p:ph type="dt" sz="half" idx="10"/>
          </p:nvPr>
        </p:nvSpPr>
        <p:spPr/>
        <p:txBody>
          <a:bodyPr/>
          <a:lstStyle/>
          <a:p>
            <a:fld id="{9B2D4581-3ACC-46F0-835C-FD60B7115CCB}" type="datetimeFigureOut">
              <a:rPr lang="en-GB" smtClean="0"/>
              <a:t>04/06/2020</a:t>
            </a:fld>
            <a:endParaRPr lang="en-GB"/>
          </a:p>
        </p:txBody>
      </p:sp>
      <p:sp>
        <p:nvSpPr>
          <p:cNvPr id="5" name="Footer Placeholder 4">
            <a:extLst>
              <a:ext uri="{FF2B5EF4-FFF2-40B4-BE49-F238E27FC236}">
                <a16:creationId xmlns:a16="http://schemas.microsoft.com/office/drawing/2014/main" id="{4F865ACF-762E-45B3-85D0-FECC0F6A97E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DE0C7F1-C5B6-41DE-8021-13E2AE3116B0}"/>
              </a:ext>
            </a:extLst>
          </p:cNvPr>
          <p:cNvSpPr>
            <a:spLocks noGrp="1"/>
          </p:cNvSpPr>
          <p:nvPr>
            <p:ph type="sldNum" sz="quarter" idx="12"/>
          </p:nvPr>
        </p:nvSpPr>
        <p:spPr/>
        <p:txBody>
          <a:bodyPr/>
          <a:lstStyle/>
          <a:p>
            <a:fld id="{F09D0842-0EA5-44F9-B458-E622F670D159}" type="slidenum">
              <a:rPr lang="en-GB" smtClean="0"/>
              <a:t>‹#›</a:t>
            </a:fld>
            <a:endParaRPr lang="en-GB"/>
          </a:p>
        </p:txBody>
      </p:sp>
    </p:spTree>
    <p:extLst>
      <p:ext uri="{BB962C8B-B14F-4D97-AF65-F5344CB8AC3E}">
        <p14:creationId xmlns:p14="http://schemas.microsoft.com/office/powerpoint/2010/main" val="27507461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375EA0-318B-4597-8389-48F5B70BF6D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7D47D65-6359-407F-91C0-A945A152BF1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9995E25-8976-4942-9EB7-0C8CE047DAB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2BA9294-D12F-4EA6-A21B-894D48FEC354}"/>
              </a:ext>
            </a:extLst>
          </p:cNvPr>
          <p:cNvSpPr>
            <a:spLocks noGrp="1"/>
          </p:cNvSpPr>
          <p:nvPr>
            <p:ph type="dt" sz="half" idx="10"/>
          </p:nvPr>
        </p:nvSpPr>
        <p:spPr/>
        <p:txBody>
          <a:bodyPr/>
          <a:lstStyle/>
          <a:p>
            <a:fld id="{9B2D4581-3ACC-46F0-835C-FD60B7115CCB}" type="datetimeFigureOut">
              <a:rPr lang="en-GB" smtClean="0"/>
              <a:t>04/06/2020</a:t>
            </a:fld>
            <a:endParaRPr lang="en-GB"/>
          </a:p>
        </p:txBody>
      </p:sp>
      <p:sp>
        <p:nvSpPr>
          <p:cNvPr id="6" name="Footer Placeholder 5">
            <a:extLst>
              <a:ext uri="{FF2B5EF4-FFF2-40B4-BE49-F238E27FC236}">
                <a16:creationId xmlns:a16="http://schemas.microsoft.com/office/drawing/2014/main" id="{2ECF20A0-C111-43AD-ABD7-060E327352F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00A61B3-F8E5-49D7-A044-9ED3BE5BAE72}"/>
              </a:ext>
            </a:extLst>
          </p:cNvPr>
          <p:cNvSpPr>
            <a:spLocks noGrp="1"/>
          </p:cNvSpPr>
          <p:nvPr>
            <p:ph type="sldNum" sz="quarter" idx="12"/>
          </p:nvPr>
        </p:nvSpPr>
        <p:spPr/>
        <p:txBody>
          <a:bodyPr/>
          <a:lstStyle/>
          <a:p>
            <a:fld id="{F09D0842-0EA5-44F9-B458-E622F670D159}" type="slidenum">
              <a:rPr lang="en-GB" smtClean="0"/>
              <a:t>‹#›</a:t>
            </a:fld>
            <a:endParaRPr lang="en-GB"/>
          </a:p>
        </p:txBody>
      </p:sp>
    </p:spTree>
    <p:extLst>
      <p:ext uri="{BB962C8B-B14F-4D97-AF65-F5344CB8AC3E}">
        <p14:creationId xmlns:p14="http://schemas.microsoft.com/office/powerpoint/2010/main" val="3649946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28EE10-3CD0-4562-8FB2-43B0C2C5954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EB65AF2-6F48-488C-B71F-7887A40A811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7742D88-89F5-43F8-B9CA-D9C7E3C2569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B2C1A2A-0E74-4C5E-A8A6-CD5A17F34BC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C884E12-5A6C-473B-BF8C-DF24D6823F6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2B043EB-507F-47BE-B8B1-2AF20C28E058}"/>
              </a:ext>
            </a:extLst>
          </p:cNvPr>
          <p:cNvSpPr>
            <a:spLocks noGrp="1"/>
          </p:cNvSpPr>
          <p:nvPr>
            <p:ph type="dt" sz="half" idx="10"/>
          </p:nvPr>
        </p:nvSpPr>
        <p:spPr/>
        <p:txBody>
          <a:bodyPr/>
          <a:lstStyle/>
          <a:p>
            <a:fld id="{9B2D4581-3ACC-46F0-835C-FD60B7115CCB}" type="datetimeFigureOut">
              <a:rPr lang="en-GB" smtClean="0"/>
              <a:t>04/06/2020</a:t>
            </a:fld>
            <a:endParaRPr lang="en-GB"/>
          </a:p>
        </p:txBody>
      </p:sp>
      <p:sp>
        <p:nvSpPr>
          <p:cNvPr id="8" name="Footer Placeholder 7">
            <a:extLst>
              <a:ext uri="{FF2B5EF4-FFF2-40B4-BE49-F238E27FC236}">
                <a16:creationId xmlns:a16="http://schemas.microsoft.com/office/drawing/2014/main" id="{77D231B8-579C-4E3E-9B01-F02F8616CF8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9A19744-4178-4972-BFCC-42BE06E826E1}"/>
              </a:ext>
            </a:extLst>
          </p:cNvPr>
          <p:cNvSpPr>
            <a:spLocks noGrp="1"/>
          </p:cNvSpPr>
          <p:nvPr>
            <p:ph type="sldNum" sz="quarter" idx="12"/>
          </p:nvPr>
        </p:nvSpPr>
        <p:spPr/>
        <p:txBody>
          <a:bodyPr/>
          <a:lstStyle/>
          <a:p>
            <a:fld id="{F09D0842-0EA5-44F9-B458-E622F670D159}" type="slidenum">
              <a:rPr lang="en-GB" smtClean="0"/>
              <a:t>‹#›</a:t>
            </a:fld>
            <a:endParaRPr lang="en-GB"/>
          </a:p>
        </p:txBody>
      </p:sp>
    </p:spTree>
    <p:extLst>
      <p:ext uri="{BB962C8B-B14F-4D97-AF65-F5344CB8AC3E}">
        <p14:creationId xmlns:p14="http://schemas.microsoft.com/office/powerpoint/2010/main" val="37132657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F75670-8879-49BB-BED5-A8447B29401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44C8A10-4238-4887-B0E6-DCA889BAE9CB}"/>
              </a:ext>
            </a:extLst>
          </p:cNvPr>
          <p:cNvSpPr>
            <a:spLocks noGrp="1"/>
          </p:cNvSpPr>
          <p:nvPr>
            <p:ph type="dt" sz="half" idx="10"/>
          </p:nvPr>
        </p:nvSpPr>
        <p:spPr/>
        <p:txBody>
          <a:bodyPr/>
          <a:lstStyle/>
          <a:p>
            <a:fld id="{9B2D4581-3ACC-46F0-835C-FD60B7115CCB}" type="datetimeFigureOut">
              <a:rPr lang="en-GB" smtClean="0"/>
              <a:t>04/06/2020</a:t>
            </a:fld>
            <a:endParaRPr lang="en-GB"/>
          </a:p>
        </p:txBody>
      </p:sp>
      <p:sp>
        <p:nvSpPr>
          <p:cNvPr id="4" name="Footer Placeholder 3">
            <a:extLst>
              <a:ext uri="{FF2B5EF4-FFF2-40B4-BE49-F238E27FC236}">
                <a16:creationId xmlns:a16="http://schemas.microsoft.com/office/drawing/2014/main" id="{3AF9338A-A16C-4710-BA62-184A1551E2C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DBF148A-2B64-4E96-AE25-EBC9E999C99A}"/>
              </a:ext>
            </a:extLst>
          </p:cNvPr>
          <p:cNvSpPr>
            <a:spLocks noGrp="1"/>
          </p:cNvSpPr>
          <p:nvPr>
            <p:ph type="sldNum" sz="quarter" idx="12"/>
          </p:nvPr>
        </p:nvSpPr>
        <p:spPr/>
        <p:txBody>
          <a:bodyPr/>
          <a:lstStyle/>
          <a:p>
            <a:fld id="{F09D0842-0EA5-44F9-B458-E622F670D159}" type="slidenum">
              <a:rPr lang="en-GB" smtClean="0"/>
              <a:t>‹#›</a:t>
            </a:fld>
            <a:endParaRPr lang="en-GB"/>
          </a:p>
        </p:txBody>
      </p:sp>
    </p:spTree>
    <p:extLst>
      <p:ext uri="{BB962C8B-B14F-4D97-AF65-F5344CB8AC3E}">
        <p14:creationId xmlns:p14="http://schemas.microsoft.com/office/powerpoint/2010/main" val="5362506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FF5337B-AA9A-4539-B73B-5B16DB45642E}"/>
              </a:ext>
            </a:extLst>
          </p:cNvPr>
          <p:cNvSpPr>
            <a:spLocks noGrp="1"/>
          </p:cNvSpPr>
          <p:nvPr>
            <p:ph type="dt" sz="half" idx="10"/>
          </p:nvPr>
        </p:nvSpPr>
        <p:spPr/>
        <p:txBody>
          <a:bodyPr/>
          <a:lstStyle/>
          <a:p>
            <a:fld id="{9B2D4581-3ACC-46F0-835C-FD60B7115CCB}" type="datetimeFigureOut">
              <a:rPr lang="en-GB" smtClean="0"/>
              <a:t>04/06/2020</a:t>
            </a:fld>
            <a:endParaRPr lang="en-GB"/>
          </a:p>
        </p:txBody>
      </p:sp>
      <p:sp>
        <p:nvSpPr>
          <p:cNvPr id="3" name="Footer Placeholder 2">
            <a:extLst>
              <a:ext uri="{FF2B5EF4-FFF2-40B4-BE49-F238E27FC236}">
                <a16:creationId xmlns:a16="http://schemas.microsoft.com/office/drawing/2014/main" id="{94E5A29A-5ECC-4EF5-B490-D71143DAD67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6779F7C-7BE2-455D-900F-8127FA009E54}"/>
              </a:ext>
            </a:extLst>
          </p:cNvPr>
          <p:cNvSpPr>
            <a:spLocks noGrp="1"/>
          </p:cNvSpPr>
          <p:nvPr>
            <p:ph type="sldNum" sz="quarter" idx="12"/>
          </p:nvPr>
        </p:nvSpPr>
        <p:spPr/>
        <p:txBody>
          <a:bodyPr/>
          <a:lstStyle/>
          <a:p>
            <a:fld id="{F09D0842-0EA5-44F9-B458-E622F670D159}" type="slidenum">
              <a:rPr lang="en-GB" smtClean="0"/>
              <a:t>‹#›</a:t>
            </a:fld>
            <a:endParaRPr lang="en-GB"/>
          </a:p>
        </p:txBody>
      </p:sp>
    </p:spTree>
    <p:extLst>
      <p:ext uri="{BB962C8B-B14F-4D97-AF65-F5344CB8AC3E}">
        <p14:creationId xmlns:p14="http://schemas.microsoft.com/office/powerpoint/2010/main" val="40096332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68A034-4011-4399-AB29-956AFA7D9E8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48046BB-F1A2-4AD0-91F8-0EB793F0846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9F3CF87-83B4-42D9-963C-10C1FD8F044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EEB7079-5AA9-4C8B-9300-945EC90725D9}"/>
              </a:ext>
            </a:extLst>
          </p:cNvPr>
          <p:cNvSpPr>
            <a:spLocks noGrp="1"/>
          </p:cNvSpPr>
          <p:nvPr>
            <p:ph type="dt" sz="half" idx="10"/>
          </p:nvPr>
        </p:nvSpPr>
        <p:spPr/>
        <p:txBody>
          <a:bodyPr/>
          <a:lstStyle/>
          <a:p>
            <a:fld id="{9B2D4581-3ACC-46F0-835C-FD60B7115CCB}" type="datetimeFigureOut">
              <a:rPr lang="en-GB" smtClean="0"/>
              <a:t>04/06/2020</a:t>
            </a:fld>
            <a:endParaRPr lang="en-GB"/>
          </a:p>
        </p:txBody>
      </p:sp>
      <p:sp>
        <p:nvSpPr>
          <p:cNvPr id="6" name="Footer Placeholder 5">
            <a:extLst>
              <a:ext uri="{FF2B5EF4-FFF2-40B4-BE49-F238E27FC236}">
                <a16:creationId xmlns:a16="http://schemas.microsoft.com/office/drawing/2014/main" id="{91F06EEE-B9F8-4689-8B97-86FF73AA878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64BB503-8A1F-465E-BE7F-802AC1E6A630}"/>
              </a:ext>
            </a:extLst>
          </p:cNvPr>
          <p:cNvSpPr>
            <a:spLocks noGrp="1"/>
          </p:cNvSpPr>
          <p:nvPr>
            <p:ph type="sldNum" sz="quarter" idx="12"/>
          </p:nvPr>
        </p:nvSpPr>
        <p:spPr/>
        <p:txBody>
          <a:bodyPr/>
          <a:lstStyle/>
          <a:p>
            <a:fld id="{F09D0842-0EA5-44F9-B458-E622F670D159}" type="slidenum">
              <a:rPr lang="en-GB" smtClean="0"/>
              <a:t>‹#›</a:t>
            </a:fld>
            <a:endParaRPr lang="en-GB"/>
          </a:p>
        </p:txBody>
      </p:sp>
    </p:spTree>
    <p:extLst>
      <p:ext uri="{BB962C8B-B14F-4D97-AF65-F5344CB8AC3E}">
        <p14:creationId xmlns:p14="http://schemas.microsoft.com/office/powerpoint/2010/main" val="34525431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E3E9FB-BE5E-407C-81CA-3657048B292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5B5A868-8A7C-4D3F-A6D9-B7EBAA631E3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1B1DA18-29DA-43BF-A0E9-75608650DE9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2BECCA9-38B4-47EB-8C66-9E0234DE908B}"/>
              </a:ext>
            </a:extLst>
          </p:cNvPr>
          <p:cNvSpPr>
            <a:spLocks noGrp="1"/>
          </p:cNvSpPr>
          <p:nvPr>
            <p:ph type="dt" sz="half" idx="10"/>
          </p:nvPr>
        </p:nvSpPr>
        <p:spPr/>
        <p:txBody>
          <a:bodyPr/>
          <a:lstStyle/>
          <a:p>
            <a:fld id="{9B2D4581-3ACC-46F0-835C-FD60B7115CCB}" type="datetimeFigureOut">
              <a:rPr lang="en-GB" smtClean="0"/>
              <a:t>04/06/2020</a:t>
            </a:fld>
            <a:endParaRPr lang="en-GB"/>
          </a:p>
        </p:txBody>
      </p:sp>
      <p:sp>
        <p:nvSpPr>
          <p:cNvPr id="6" name="Footer Placeholder 5">
            <a:extLst>
              <a:ext uri="{FF2B5EF4-FFF2-40B4-BE49-F238E27FC236}">
                <a16:creationId xmlns:a16="http://schemas.microsoft.com/office/drawing/2014/main" id="{239449FD-D118-4DFD-B6E0-3B4E2E8AC8F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2218545-5A44-4FC2-8CF7-6EB868BA4C39}"/>
              </a:ext>
            </a:extLst>
          </p:cNvPr>
          <p:cNvSpPr>
            <a:spLocks noGrp="1"/>
          </p:cNvSpPr>
          <p:nvPr>
            <p:ph type="sldNum" sz="quarter" idx="12"/>
          </p:nvPr>
        </p:nvSpPr>
        <p:spPr/>
        <p:txBody>
          <a:bodyPr/>
          <a:lstStyle/>
          <a:p>
            <a:fld id="{F09D0842-0EA5-44F9-B458-E622F670D159}" type="slidenum">
              <a:rPr lang="en-GB" smtClean="0"/>
              <a:t>‹#›</a:t>
            </a:fld>
            <a:endParaRPr lang="en-GB"/>
          </a:p>
        </p:txBody>
      </p:sp>
    </p:spTree>
    <p:extLst>
      <p:ext uri="{BB962C8B-B14F-4D97-AF65-F5344CB8AC3E}">
        <p14:creationId xmlns:p14="http://schemas.microsoft.com/office/powerpoint/2010/main" val="34162995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F2EA62-AFA2-417E-8EE4-2D8B961C520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7C11A30-3DE3-48C9-AA28-E3DB115301D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706BA8A-85BF-44D3-8F2A-4A2DB69FDA24}"/>
              </a:ext>
            </a:extLst>
          </p:cNvPr>
          <p:cNvSpPr>
            <a:spLocks noGrp="1"/>
          </p:cNvSpPr>
          <p:nvPr>
            <p:ph type="dt" sz="half" idx="10"/>
          </p:nvPr>
        </p:nvSpPr>
        <p:spPr/>
        <p:txBody>
          <a:bodyPr/>
          <a:lstStyle/>
          <a:p>
            <a:fld id="{9B2D4581-3ACC-46F0-835C-FD60B7115CCB}" type="datetimeFigureOut">
              <a:rPr lang="en-GB" smtClean="0"/>
              <a:t>04/06/2020</a:t>
            </a:fld>
            <a:endParaRPr lang="en-GB"/>
          </a:p>
        </p:txBody>
      </p:sp>
      <p:sp>
        <p:nvSpPr>
          <p:cNvPr id="5" name="Footer Placeholder 4">
            <a:extLst>
              <a:ext uri="{FF2B5EF4-FFF2-40B4-BE49-F238E27FC236}">
                <a16:creationId xmlns:a16="http://schemas.microsoft.com/office/drawing/2014/main" id="{14AB97EC-D69E-4930-BDEB-B90817E08CC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214646A-8948-4512-A180-D7081A3FA335}"/>
              </a:ext>
            </a:extLst>
          </p:cNvPr>
          <p:cNvSpPr>
            <a:spLocks noGrp="1"/>
          </p:cNvSpPr>
          <p:nvPr>
            <p:ph type="sldNum" sz="quarter" idx="12"/>
          </p:nvPr>
        </p:nvSpPr>
        <p:spPr/>
        <p:txBody>
          <a:bodyPr/>
          <a:lstStyle/>
          <a:p>
            <a:fld id="{F09D0842-0EA5-44F9-B458-E622F670D159}" type="slidenum">
              <a:rPr lang="en-GB" smtClean="0"/>
              <a:t>‹#›</a:t>
            </a:fld>
            <a:endParaRPr lang="en-GB"/>
          </a:p>
        </p:txBody>
      </p:sp>
    </p:spTree>
    <p:extLst>
      <p:ext uri="{BB962C8B-B14F-4D97-AF65-F5344CB8AC3E}">
        <p14:creationId xmlns:p14="http://schemas.microsoft.com/office/powerpoint/2010/main" val="39394763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24975D8-A385-4799-812C-B251D23C283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A3314CF-65D7-45D4-A1F4-FE9B1CEE1AF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BE17CE-80F9-425A-B018-E8448F7EFF95}"/>
              </a:ext>
            </a:extLst>
          </p:cNvPr>
          <p:cNvSpPr>
            <a:spLocks noGrp="1"/>
          </p:cNvSpPr>
          <p:nvPr>
            <p:ph type="dt" sz="half" idx="10"/>
          </p:nvPr>
        </p:nvSpPr>
        <p:spPr/>
        <p:txBody>
          <a:bodyPr/>
          <a:lstStyle/>
          <a:p>
            <a:fld id="{9B2D4581-3ACC-46F0-835C-FD60B7115CCB}" type="datetimeFigureOut">
              <a:rPr lang="en-GB" smtClean="0"/>
              <a:t>04/06/2020</a:t>
            </a:fld>
            <a:endParaRPr lang="en-GB"/>
          </a:p>
        </p:txBody>
      </p:sp>
      <p:sp>
        <p:nvSpPr>
          <p:cNvPr id="5" name="Footer Placeholder 4">
            <a:extLst>
              <a:ext uri="{FF2B5EF4-FFF2-40B4-BE49-F238E27FC236}">
                <a16:creationId xmlns:a16="http://schemas.microsoft.com/office/drawing/2014/main" id="{4CC88D3D-089E-4E10-AEF6-539EC8F7F5C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84C2940-8674-4721-A7C4-047F306C7F1B}"/>
              </a:ext>
            </a:extLst>
          </p:cNvPr>
          <p:cNvSpPr>
            <a:spLocks noGrp="1"/>
          </p:cNvSpPr>
          <p:nvPr>
            <p:ph type="sldNum" sz="quarter" idx="12"/>
          </p:nvPr>
        </p:nvSpPr>
        <p:spPr/>
        <p:txBody>
          <a:bodyPr/>
          <a:lstStyle/>
          <a:p>
            <a:fld id="{F09D0842-0EA5-44F9-B458-E622F670D159}" type="slidenum">
              <a:rPr lang="en-GB" smtClean="0"/>
              <a:t>‹#›</a:t>
            </a:fld>
            <a:endParaRPr lang="en-GB"/>
          </a:p>
        </p:txBody>
      </p:sp>
    </p:spTree>
    <p:extLst>
      <p:ext uri="{BB962C8B-B14F-4D97-AF65-F5344CB8AC3E}">
        <p14:creationId xmlns:p14="http://schemas.microsoft.com/office/powerpoint/2010/main" val="23587286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ACE0C8A-ECEB-41C3-8037-7777C01FC7C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5629034-DE68-408E-B2CA-C1CB5A6CD40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1987B9C-D1F0-41C1-969E-0A423B72C2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B2D4581-3ACC-46F0-835C-FD60B7115CCB}" type="datetimeFigureOut">
              <a:rPr lang="en-GB" smtClean="0"/>
              <a:t>04/06/2020</a:t>
            </a:fld>
            <a:endParaRPr lang="en-GB"/>
          </a:p>
        </p:txBody>
      </p:sp>
      <p:sp>
        <p:nvSpPr>
          <p:cNvPr id="5" name="Footer Placeholder 4">
            <a:extLst>
              <a:ext uri="{FF2B5EF4-FFF2-40B4-BE49-F238E27FC236}">
                <a16:creationId xmlns:a16="http://schemas.microsoft.com/office/drawing/2014/main" id="{8D7F7854-D992-4087-BC12-C9F56978651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BEA1D33-06C7-4E43-80B1-980A183E0E0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09D0842-0EA5-44F9-B458-E622F670D159}" type="slidenum">
              <a:rPr lang="en-GB" smtClean="0"/>
              <a:t>‹#›</a:t>
            </a:fld>
            <a:endParaRPr lang="en-GB"/>
          </a:p>
        </p:txBody>
      </p:sp>
    </p:spTree>
    <p:extLst>
      <p:ext uri="{BB962C8B-B14F-4D97-AF65-F5344CB8AC3E}">
        <p14:creationId xmlns:p14="http://schemas.microsoft.com/office/powerpoint/2010/main" val="40647520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hyperlink" Target="https://www.youtube.com/watch?v=BN7M-uQSOYE" TargetMode="Externa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B58478-0EB2-45B1-80B6-B8569F5BC338}"/>
              </a:ext>
            </a:extLst>
          </p:cNvPr>
          <p:cNvSpPr>
            <a:spLocks noGrp="1"/>
          </p:cNvSpPr>
          <p:nvPr>
            <p:ph type="ctrTitle"/>
          </p:nvPr>
        </p:nvSpPr>
        <p:spPr>
          <a:xfrm>
            <a:off x="1524000" y="875012"/>
            <a:ext cx="9144000" cy="2387600"/>
          </a:xfrm>
        </p:spPr>
        <p:txBody>
          <a:bodyPr>
            <a:normAutofit fontScale="90000"/>
          </a:bodyPr>
          <a:lstStyle/>
          <a:p>
            <a:r>
              <a:rPr lang="en-GB" sz="3600" dirty="0"/>
              <a:t>Invent your own word and create a definition. Can you use it in a sentence?</a:t>
            </a:r>
            <a:br>
              <a:rPr lang="en-GB" sz="3600" dirty="0"/>
            </a:br>
            <a:br>
              <a:rPr lang="en-GB" sz="3600" dirty="0"/>
            </a:br>
            <a:r>
              <a:rPr lang="en-GB" sz="3600" dirty="0"/>
              <a:t>Try and make your word connected to health and wellbeing. </a:t>
            </a:r>
          </a:p>
        </p:txBody>
      </p:sp>
      <p:sp>
        <p:nvSpPr>
          <p:cNvPr id="4" name="TextBox 3">
            <a:extLst>
              <a:ext uri="{FF2B5EF4-FFF2-40B4-BE49-F238E27FC236}">
                <a16:creationId xmlns:a16="http://schemas.microsoft.com/office/drawing/2014/main" id="{4AAEE01B-9109-499C-85D3-70990B580F12}"/>
              </a:ext>
            </a:extLst>
          </p:cNvPr>
          <p:cNvSpPr txBox="1"/>
          <p:nvPr/>
        </p:nvSpPr>
        <p:spPr>
          <a:xfrm>
            <a:off x="9543011" y="166255"/>
            <a:ext cx="1911927" cy="369332"/>
          </a:xfrm>
          <a:prstGeom prst="rect">
            <a:avLst/>
          </a:prstGeom>
          <a:noFill/>
        </p:spPr>
        <p:txBody>
          <a:bodyPr wrap="square" rtlCol="0">
            <a:spAutoFit/>
          </a:bodyPr>
          <a:lstStyle/>
          <a:p>
            <a:r>
              <a:rPr lang="en-GB" dirty="0"/>
              <a:t>10.06.20</a:t>
            </a:r>
          </a:p>
        </p:txBody>
      </p:sp>
      <p:sp>
        <p:nvSpPr>
          <p:cNvPr id="5" name="TextBox 4">
            <a:extLst>
              <a:ext uri="{FF2B5EF4-FFF2-40B4-BE49-F238E27FC236}">
                <a16:creationId xmlns:a16="http://schemas.microsoft.com/office/drawing/2014/main" id="{98A58544-4E4E-44B4-903A-B4E0069E1746}"/>
              </a:ext>
            </a:extLst>
          </p:cNvPr>
          <p:cNvSpPr txBox="1"/>
          <p:nvPr/>
        </p:nvSpPr>
        <p:spPr>
          <a:xfrm>
            <a:off x="7461956" y="5644444"/>
            <a:ext cx="3894666" cy="369332"/>
          </a:xfrm>
          <a:prstGeom prst="rect">
            <a:avLst/>
          </a:prstGeom>
          <a:noFill/>
        </p:spPr>
        <p:txBody>
          <a:bodyPr wrap="square" rtlCol="0">
            <a:spAutoFit/>
          </a:bodyPr>
          <a:lstStyle/>
          <a:p>
            <a:r>
              <a:rPr lang="en-GB" dirty="0"/>
              <a:t>Why not share your work on Seesaw?</a:t>
            </a:r>
          </a:p>
        </p:txBody>
      </p:sp>
    </p:spTree>
    <p:extLst>
      <p:ext uri="{BB962C8B-B14F-4D97-AF65-F5344CB8AC3E}">
        <p14:creationId xmlns:p14="http://schemas.microsoft.com/office/powerpoint/2010/main" val="30237173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B58478-0EB2-45B1-80B6-B8569F5BC338}"/>
              </a:ext>
            </a:extLst>
          </p:cNvPr>
          <p:cNvSpPr>
            <a:spLocks noGrp="1"/>
          </p:cNvSpPr>
          <p:nvPr>
            <p:ph type="ctrTitle"/>
          </p:nvPr>
        </p:nvSpPr>
        <p:spPr>
          <a:xfrm>
            <a:off x="1524000" y="875011"/>
            <a:ext cx="9144000" cy="3990499"/>
          </a:xfrm>
        </p:spPr>
        <p:txBody>
          <a:bodyPr>
            <a:normAutofit/>
          </a:bodyPr>
          <a:lstStyle/>
          <a:p>
            <a:r>
              <a:rPr lang="en-GB" sz="3600" dirty="0"/>
              <a:t>Design and make your own Worry Doll. Like the sock puppets, you could sew, glue or paint. It is entirely up to you.</a:t>
            </a:r>
            <a:br>
              <a:rPr lang="en-GB" sz="3600" dirty="0"/>
            </a:br>
            <a:br>
              <a:rPr lang="en-GB" sz="3600" dirty="0"/>
            </a:br>
            <a:r>
              <a:rPr lang="en-GB" sz="3600" dirty="0"/>
              <a:t>Where do Worry Dolls come from?</a:t>
            </a:r>
            <a:br>
              <a:rPr lang="en-GB" sz="3600" dirty="0"/>
            </a:br>
            <a:r>
              <a:rPr lang="en-GB" sz="3600" dirty="0"/>
              <a:t>What are they used for?</a:t>
            </a:r>
          </a:p>
        </p:txBody>
      </p:sp>
      <p:sp>
        <p:nvSpPr>
          <p:cNvPr id="4" name="TextBox 3">
            <a:extLst>
              <a:ext uri="{FF2B5EF4-FFF2-40B4-BE49-F238E27FC236}">
                <a16:creationId xmlns:a16="http://schemas.microsoft.com/office/drawing/2014/main" id="{4AAEE01B-9109-499C-85D3-70990B580F12}"/>
              </a:ext>
            </a:extLst>
          </p:cNvPr>
          <p:cNvSpPr txBox="1"/>
          <p:nvPr/>
        </p:nvSpPr>
        <p:spPr>
          <a:xfrm>
            <a:off x="9543011" y="166255"/>
            <a:ext cx="1911927" cy="369332"/>
          </a:xfrm>
          <a:prstGeom prst="rect">
            <a:avLst/>
          </a:prstGeom>
          <a:noFill/>
        </p:spPr>
        <p:txBody>
          <a:bodyPr wrap="square" rtlCol="0">
            <a:spAutoFit/>
          </a:bodyPr>
          <a:lstStyle/>
          <a:p>
            <a:r>
              <a:rPr lang="en-GB" dirty="0"/>
              <a:t>10.06.20</a:t>
            </a:r>
          </a:p>
        </p:txBody>
      </p:sp>
      <p:sp>
        <p:nvSpPr>
          <p:cNvPr id="5" name="TextBox 4">
            <a:extLst>
              <a:ext uri="{FF2B5EF4-FFF2-40B4-BE49-F238E27FC236}">
                <a16:creationId xmlns:a16="http://schemas.microsoft.com/office/drawing/2014/main" id="{98A58544-4E4E-44B4-903A-B4E0069E1746}"/>
              </a:ext>
            </a:extLst>
          </p:cNvPr>
          <p:cNvSpPr txBox="1"/>
          <p:nvPr/>
        </p:nvSpPr>
        <p:spPr>
          <a:xfrm>
            <a:off x="6208889" y="5644444"/>
            <a:ext cx="5147733" cy="369332"/>
          </a:xfrm>
          <a:prstGeom prst="rect">
            <a:avLst/>
          </a:prstGeom>
          <a:noFill/>
        </p:spPr>
        <p:txBody>
          <a:bodyPr wrap="square" rtlCol="0">
            <a:spAutoFit/>
          </a:bodyPr>
          <a:lstStyle/>
          <a:p>
            <a:r>
              <a:rPr lang="en-GB" dirty="0"/>
              <a:t>Can you upload a picture of your work on to Seesaw?</a:t>
            </a:r>
          </a:p>
        </p:txBody>
      </p:sp>
    </p:spTree>
    <p:extLst>
      <p:ext uri="{BB962C8B-B14F-4D97-AF65-F5344CB8AC3E}">
        <p14:creationId xmlns:p14="http://schemas.microsoft.com/office/powerpoint/2010/main" val="32615566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B58478-0EB2-45B1-80B6-B8569F5BC338}"/>
              </a:ext>
            </a:extLst>
          </p:cNvPr>
          <p:cNvSpPr>
            <a:spLocks noGrp="1"/>
          </p:cNvSpPr>
          <p:nvPr>
            <p:ph type="ctrTitle"/>
          </p:nvPr>
        </p:nvSpPr>
        <p:spPr>
          <a:xfrm>
            <a:off x="304799" y="1258833"/>
            <a:ext cx="11672711" cy="4363034"/>
          </a:xfrm>
        </p:spPr>
        <p:txBody>
          <a:bodyPr>
            <a:normAutofit fontScale="90000"/>
          </a:bodyPr>
          <a:lstStyle/>
          <a:p>
            <a:r>
              <a:rPr lang="en-GB" sz="3600" dirty="0"/>
              <a:t>Time for some Yoga!</a:t>
            </a:r>
            <a:br>
              <a:rPr lang="en-GB" sz="3600" dirty="0"/>
            </a:br>
            <a:br>
              <a:rPr lang="en-GB" sz="3600" dirty="0"/>
            </a:br>
            <a:r>
              <a:rPr lang="en-GB" sz="3600" dirty="0"/>
              <a:t>Follow this link to a Cosmic Kids yoga session.</a:t>
            </a:r>
            <a:br>
              <a:rPr lang="en-GB" sz="3600" dirty="0"/>
            </a:br>
            <a:r>
              <a:rPr lang="en-GB" sz="3600" dirty="0"/>
              <a:t>Take note of some of your favourite poses as you may need them tomorrow.</a:t>
            </a:r>
            <a:br>
              <a:rPr lang="en-GB" sz="3600" dirty="0"/>
            </a:br>
            <a:br>
              <a:rPr lang="en-GB" sz="3600" dirty="0"/>
            </a:br>
            <a:r>
              <a:rPr lang="en-GB" sz="3600" dirty="0">
                <a:hlinkClick r:id="rId2"/>
              </a:rPr>
              <a:t>https://www.youtube.com/watch?v=BN7M-uQSOYE</a:t>
            </a:r>
            <a:br>
              <a:rPr lang="en-GB" sz="3600" dirty="0"/>
            </a:br>
            <a:br>
              <a:rPr lang="en-GB" sz="3600" dirty="0"/>
            </a:br>
            <a:r>
              <a:rPr lang="en-GB" sz="3600" dirty="0"/>
              <a:t>Would anyone else in your household like to join in?</a:t>
            </a:r>
            <a:br>
              <a:rPr lang="en-GB" sz="3600" dirty="0"/>
            </a:br>
            <a:br>
              <a:rPr lang="en-GB" sz="3600" dirty="0"/>
            </a:br>
            <a:endParaRPr lang="en-GB" sz="3600" dirty="0"/>
          </a:p>
        </p:txBody>
      </p:sp>
      <p:sp>
        <p:nvSpPr>
          <p:cNvPr id="4" name="TextBox 3">
            <a:extLst>
              <a:ext uri="{FF2B5EF4-FFF2-40B4-BE49-F238E27FC236}">
                <a16:creationId xmlns:a16="http://schemas.microsoft.com/office/drawing/2014/main" id="{4AAEE01B-9109-499C-85D3-70990B580F12}"/>
              </a:ext>
            </a:extLst>
          </p:cNvPr>
          <p:cNvSpPr txBox="1"/>
          <p:nvPr/>
        </p:nvSpPr>
        <p:spPr>
          <a:xfrm>
            <a:off x="9543011" y="166255"/>
            <a:ext cx="1911927" cy="369332"/>
          </a:xfrm>
          <a:prstGeom prst="rect">
            <a:avLst/>
          </a:prstGeom>
          <a:noFill/>
        </p:spPr>
        <p:txBody>
          <a:bodyPr wrap="square" rtlCol="0">
            <a:spAutoFit/>
          </a:bodyPr>
          <a:lstStyle/>
          <a:p>
            <a:r>
              <a:rPr lang="en-GB" dirty="0"/>
              <a:t>10.06.20</a:t>
            </a:r>
          </a:p>
        </p:txBody>
      </p:sp>
      <p:sp>
        <p:nvSpPr>
          <p:cNvPr id="5" name="TextBox 4">
            <a:extLst>
              <a:ext uri="{FF2B5EF4-FFF2-40B4-BE49-F238E27FC236}">
                <a16:creationId xmlns:a16="http://schemas.microsoft.com/office/drawing/2014/main" id="{98A58544-4E4E-44B4-903A-B4E0069E1746}"/>
              </a:ext>
            </a:extLst>
          </p:cNvPr>
          <p:cNvSpPr txBox="1"/>
          <p:nvPr/>
        </p:nvSpPr>
        <p:spPr>
          <a:xfrm>
            <a:off x="4899379" y="5508977"/>
            <a:ext cx="6555560" cy="369332"/>
          </a:xfrm>
          <a:prstGeom prst="rect">
            <a:avLst/>
          </a:prstGeom>
          <a:noFill/>
        </p:spPr>
        <p:txBody>
          <a:bodyPr wrap="square" rtlCol="0">
            <a:spAutoFit/>
          </a:bodyPr>
          <a:lstStyle/>
          <a:p>
            <a:r>
              <a:rPr lang="en-GB" dirty="0"/>
              <a:t>I would love to see what you have come up with! Why not upload it!</a:t>
            </a:r>
          </a:p>
        </p:txBody>
      </p:sp>
    </p:spTree>
    <p:extLst>
      <p:ext uri="{BB962C8B-B14F-4D97-AF65-F5344CB8AC3E}">
        <p14:creationId xmlns:p14="http://schemas.microsoft.com/office/powerpoint/2010/main" val="28065808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B58478-0EB2-45B1-80B6-B8569F5BC338}"/>
              </a:ext>
            </a:extLst>
          </p:cNvPr>
          <p:cNvSpPr>
            <a:spLocks noGrp="1"/>
          </p:cNvSpPr>
          <p:nvPr>
            <p:ph type="ctrTitle"/>
          </p:nvPr>
        </p:nvSpPr>
        <p:spPr>
          <a:xfrm>
            <a:off x="304799" y="1258833"/>
            <a:ext cx="11672711" cy="4363034"/>
          </a:xfrm>
        </p:spPr>
        <p:txBody>
          <a:bodyPr>
            <a:normAutofit/>
          </a:bodyPr>
          <a:lstStyle/>
          <a:p>
            <a:r>
              <a:rPr lang="en-GB" sz="3600" dirty="0"/>
              <a:t>Think about a time when you had to do something difficult and you got through it. </a:t>
            </a:r>
            <a:br>
              <a:rPr lang="en-GB" sz="3600" dirty="0"/>
            </a:br>
            <a:r>
              <a:rPr lang="en-GB" sz="3600" dirty="0"/>
              <a:t>What did you do to get you through?</a:t>
            </a:r>
            <a:br>
              <a:rPr lang="en-GB" sz="3600" dirty="0"/>
            </a:br>
            <a:r>
              <a:rPr lang="en-GB" sz="3600" dirty="0"/>
              <a:t>Did you talk to anyone special?</a:t>
            </a:r>
            <a:br>
              <a:rPr lang="en-GB" sz="3600" dirty="0"/>
            </a:br>
            <a:br>
              <a:rPr lang="en-GB" sz="3600" dirty="0"/>
            </a:br>
            <a:r>
              <a:rPr lang="en-GB" sz="3600" dirty="0"/>
              <a:t>Why not share your successes on Seesaw using a voice note?</a:t>
            </a:r>
            <a:br>
              <a:rPr lang="en-GB" sz="3600" dirty="0"/>
            </a:br>
            <a:br>
              <a:rPr lang="en-GB" sz="3600" dirty="0"/>
            </a:br>
            <a:endParaRPr lang="en-GB" sz="3600" dirty="0"/>
          </a:p>
        </p:txBody>
      </p:sp>
      <p:sp>
        <p:nvSpPr>
          <p:cNvPr id="4" name="TextBox 3">
            <a:extLst>
              <a:ext uri="{FF2B5EF4-FFF2-40B4-BE49-F238E27FC236}">
                <a16:creationId xmlns:a16="http://schemas.microsoft.com/office/drawing/2014/main" id="{4AAEE01B-9109-499C-85D3-70990B580F12}"/>
              </a:ext>
            </a:extLst>
          </p:cNvPr>
          <p:cNvSpPr txBox="1"/>
          <p:nvPr/>
        </p:nvSpPr>
        <p:spPr>
          <a:xfrm>
            <a:off x="9543011" y="166255"/>
            <a:ext cx="1911927" cy="369332"/>
          </a:xfrm>
          <a:prstGeom prst="rect">
            <a:avLst/>
          </a:prstGeom>
          <a:noFill/>
        </p:spPr>
        <p:txBody>
          <a:bodyPr wrap="square" rtlCol="0">
            <a:spAutoFit/>
          </a:bodyPr>
          <a:lstStyle/>
          <a:p>
            <a:r>
              <a:rPr lang="en-GB" dirty="0"/>
              <a:t>10.06.20</a:t>
            </a:r>
          </a:p>
        </p:txBody>
      </p:sp>
      <p:sp>
        <p:nvSpPr>
          <p:cNvPr id="5" name="TextBox 4">
            <a:extLst>
              <a:ext uri="{FF2B5EF4-FFF2-40B4-BE49-F238E27FC236}">
                <a16:creationId xmlns:a16="http://schemas.microsoft.com/office/drawing/2014/main" id="{98A58544-4E4E-44B4-903A-B4E0069E1746}"/>
              </a:ext>
            </a:extLst>
          </p:cNvPr>
          <p:cNvSpPr txBox="1"/>
          <p:nvPr/>
        </p:nvSpPr>
        <p:spPr>
          <a:xfrm>
            <a:off x="4899379" y="5508977"/>
            <a:ext cx="6555560" cy="369332"/>
          </a:xfrm>
          <a:prstGeom prst="rect">
            <a:avLst/>
          </a:prstGeom>
          <a:noFill/>
        </p:spPr>
        <p:txBody>
          <a:bodyPr wrap="square" rtlCol="0">
            <a:spAutoFit/>
          </a:bodyPr>
          <a:lstStyle/>
          <a:p>
            <a:r>
              <a:rPr lang="en-GB" dirty="0"/>
              <a:t>I would love to see what you have come up with! Why not upload it!</a:t>
            </a:r>
          </a:p>
        </p:txBody>
      </p:sp>
    </p:spTree>
    <p:extLst>
      <p:ext uri="{BB962C8B-B14F-4D97-AF65-F5344CB8AC3E}">
        <p14:creationId xmlns:p14="http://schemas.microsoft.com/office/powerpoint/2010/main" val="3910366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B58478-0EB2-45B1-80B6-B8569F5BC338}"/>
              </a:ext>
            </a:extLst>
          </p:cNvPr>
          <p:cNvSpPr>
            <a:spLocks noGrp="1"/>
          </p:cNvSpPr>
          <p:nvPr>
            <p:ph type="ctrTitle"/>
          </p:nvPr>
        </p:nvSpPr>
        <p:spPr>
          <a:xfrm>
            <a:off x="1524000" y="1258833"/>
            <a:ext cx="9144000" cy="3990499"/>
          </a:xfrm>
        </p:spPr>
        <p:txBody>
          <a:bodyPr>
            <a:normAutofit fontScale="90000"/>
          </a:bodyPr>
          <a:lstStyle/>
          <a:p>
            <a:r>
              <a:rPr lang="en-GB" sz="3600" b="1" u="sng" dirty="0"/>
              <a:t>Daily Seesaw activity</a:t>
            </a:r>
            <a:br>
              <a:rPr lang="en-GB" sz="3600" b="1" u="sng" dirty="0"/>
            </a:br>
            <a:br>
              <a:rPr lang="en-GB" sz="3600" b="1" u="sng" dirty="0"/>
            </a:br>
            <a:r>
              <a:rPr lang="en-GB" sz="3600" dirty="0"/>
              <a:t>It’s time to invent a new sport or game!</a:t>
            </a:r>
            <a:br>
              <a:rPr lang="en-GB" sz="3600" dirty="0"/>
            </a:br>
            <a:br>
              <a:rPr lang="en-GB" sz="3600" dirty="0"/>
            </a:br>
            <a:r>
              <a:rPr lang="en-GB" sz="3600" dirty="0"/>
              <a:t>Have a look on Seesaw and follow </a:t>
            </a:r>
            <a:r>
              <a:rPr lang="en-GB" sz="3600"/>
              <a:t>the instructions.</a:t>
            </a:r>
            <a:br>
              <a:rPr lang="en-GB" sz="3600" dirty="0"/>
            </a:br>
            <a:br>
              <a:rPr lang="en-GB" sz="3600" dirty="0"/>
            </a:br>
            <a:r>
              <a:rPr lang="en-GB" sz="3600" dirty="0"/>
              <a:t>Remember to take pictures!</a:t>
            </a:r>
            <a:br>
              <a:rPr lang="en-GB" sz="3600" dirty="0"/>
            </a:br>
            <a:br>
              <a:rPr lang="en-GB" sz="3600" dirty="0"/>
            </a:br>
            <a:endParaRPr lang="en-GB" sz="3600" dirty="0"/>
          </a:p>
        </p:txBody>
      </p:sp>
      <p:sp>
        <p:nvSpPr>
          <p:cNvPr id="4" name="TextBox 3">
            <a:extLst>
              <a:ext uri="{FF2B5EF4-FFF2-40B4-BE49-F238E27FC236}">
                <a16:creationId xmlns:a16="http://schemas.microsoft.com/office/drawing/2014/main" id="{4AAEE01B-9109-499C-85D3-70990B580F12}"/>
              </a:ext>
            </a:extLst>
          </p:cNvPr>
          <p:cNvSpPr txBox="1"/>
          <p:nvPr/>
        </p:nvSpPr>
        <p:spPr>
          <a:xfrm>
            <a:off x="9543011" y="166255"/>
            <a:ext cx="1911927" cy="369332"/>
          </a:xfrm>
          <a:prstGeom prst="rect">
            <a:avLst/>
          </a:prstGeom>
          <a:noFill/>
        </p:spPr>
        <p:txBody>
          <a:bodyPr wrap="square" rtlCol="0">
            <a:spAutoFit/>
          </a:bodyPr>
          <a:lstStyle/>
          <a:p>
            <a:r>
              <a:rPr lang="en-GB" dirty="0"/>
              <a:t>10.06.20</a:t>
            </a:r>
          </a:p>
        </p:txBody>
      </p:sp>
    </p:spTree>
    <p:extLst>
      <p:ext uri="{BB962C8B-B14F-4D97-AF65-F5344CB8AC3E}">
        <p14:creationId xmlns:p14="http://schemas.microsoft.com/office/powerpoint/2010/main" val="38397784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TotalTime>
  <Words>283</Words>
  <Application>Microsoft Office PowerPoint</Application>
  <PresentationFormat>Widescreen</PresentationFormat>
  <Paragraphs>14</Paragraphs>
  <Slides>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Calibri</vt:lpstr>
      <vt:lpstr>Calibri Light</vt:lpstr>
      <vt:lpstr>Office Theme</vt:lpstr>
      <vt:lpstr>Invent your own word and create a definition. Can you use it in a sentence?  Try and make your word connected to health and wellbeing. </vt:lpstr>
      <vt:lpstr>Design and make your own Worry Doll. Like the sock puppets, you could sew, glue or paint. It is entirely up to you.  Where do Worry Dolls come from? What are they used for?</vt:lpstr>
      <vt:lpstr>Time for some Yoga!  Follow this link to a Cosmic Kids yoga session. Take note of some of your favourite poses as you may need them tomorrow.  https://www.youtube.com/watch?v=BN7M-uQSOYE  Would anyone else in your household like to join in?  </vt:lpstr>
      <vt:lpstr>Think about a time when you had to do something difficult and you got through it.  What did you do to get you through? Did you talk to anyone special?  Why not share your successes on Seesaw using a voice note?  </vt:lpstr>
      <vt:lpstr>Daily Seesaw activity  It’s time to invent a new sport or game!  Have a look on Seesaw and follow the instructions.  Remember to take pictures!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Sarah</dc:creator>
  <cp:lastModifiedBy>Sarah</cp:lastModifiedBy>
  <cp:revision>13</cp:revision>
  <dcterms:created xsi:type="dcterms:W3CDTF">2020-06-04T17:04:16Z</dcterms:created>
  <dcterms:modified xsi:type="dcterms:W3CDTF">2020-06-04T20:38:42Z</dcterms:modified>
</cp:coreProperties>
</file>