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58" d="100"/>
          <a:sy n="58" d="100"/>
        </p:scale>
        <p:origin x="3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ECA1B-851F-486A-B8B9-80529403FA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128836-091C-4A12-9E01-66FF995217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89AB48-184F-4FC5-87FA-57F758942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9C5B48-B971-43A6-9B0C-44D1F5C72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BC630-57F2-45DA-87A4-A1E6C747E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930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EC6D7-53DC-4704-9183-403913CB8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13FC0-3C07-46BE-9C57-002C0FD27E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8F18F4-7A1F-42DB-B752-496F6AB22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AFF5CF-9079-42F0-9946-2FBE66C55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CDEC05-FB88-49EF-BF55-6E86FE09B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115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5EFAB-456A-4D53-AB1C-E4199ED2A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97BD2C-6131-4D72-9D7A-48FFA20D6B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14DA0B-3D91-49D7-BAA7-D8BCD6695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D31BA-D7CF-4248-87C5-09E2EFDBB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5E875B-2479-48B2-8E1D-4A2F28AA4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649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17DC9-049E-42A6-B619-59A97EA76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573EF-B705-473B-B69E-6C62310FC1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9274FE-342D-4F58-9495-E32BBA0803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7A91B9-E502-4EAA-9CFC-CBEF9E47D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E9FE29-F334-499A-8B45-029A6DC35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297A12-FF2E-4F8E-8B23-810246363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816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B10E8-FE89-4A99-9BD8-ED04AF256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FAAD44-A429-477C-A820-3A0C24B0C0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3F8BC6-5C08-4493-BCC2-057F690D67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343BE-049C-4AE7-AF5C-9AD9629FA0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2C8CC5-E1E1-4CD5-8130-CEED65C7D7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BAEBB26-50FB-42A1-9234-C9BF0D4EB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367273-A45F-431B-AE17-343A0CF48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CD06B8-6D9B-4C48-8863-12B69713B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187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0B6E6-CD33-47BA-9284-77812145C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B395CB-05D4-464F-B4B0-4D2619D40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03C741-AA0B-4E9A-92A7-29D7857C3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FAAD04-2A0F-4909-BD1E-1B90BE6F8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631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446AA4-CDF5-4883-AD93-DD8A35BB9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9B9F75-0666-4523-A431-9A4F948DF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2F5621-DDEE-4696-80E2-A9CFC4137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871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B45CC-2F76-4095-AA57-CEAA4F1A0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B8DEFE-62AA-4F66-B800-F91747391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289CD-2529-40BB-AFC5-9BABFCDC59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A2BF13-BC16-4A71-A505-7D4B0BB1C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144875-1663-42DA-AAF5-8635E8197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653E0D-9C73-4E8B-B19A-B7D136B00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777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FFD1F5-7BB0-43D9-A79B-4E7F8D9F87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A84141-2908-471D-A0CB-1165BB20B5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F33FE3-5390-4AB3-A52A-D08851557A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B32CB4-CB4C-4BC6-AEA2-7A23B4052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1A444-9059-4EA9-A49A-FB8CA0EC1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CF1430-AAC9-4E08-8B57-12E61BC49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058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21431-C3BC-4774-A7BF-C061AC4C2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8E9FDE-7E8F-4B64-B036-32A64BA0D9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186157-8F3D-4222-BAB1-41B075309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C67E12-FFC4-4D4C-BE76-661502503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26D904-E98E-437B-B872-33E1E7273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80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218CAC-388F-4D6A-B814-43AC41FB7F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A0BA74-514B-47C7-B453-8BA89B620A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82634E-D50B-4A63-830A-7878AD9B4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DAEFB3-DD0B-43D0-A325-4726A937D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68F909-856D-4955-B852-63444E025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680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A0323F-7400-4B65-8BA3-50DF10963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6EC5BF-89AD-4201-81AC-C02E1C7EC3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07A628-FFBE-46A9-ADF7-7938574B21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8E99DE-A232-42F8-BAAC-D70DC0A389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63CEB7-A833-4064-A74D-E64FEEDC4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271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BDDF5-EB18-451B-8F4D-868166DAB3F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52C34D-0F6C-467A-918A-B5CED06EE5D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E465FC-3365-4223-8B1D-4FB3C3B2B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19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511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CA921-7036-4B4F-B57B-685E28CBA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13C2B7-2A68-4C17-92AD-522335108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31BBA7-CFBD-4DE8-B6A1-1825E14256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85" y="130174"/>
            <a:ext cx="11975870" cy="6297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8991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Liptrot</dc:creator>
  <cp:lastModifiedBy>Sarah Liptrot</cp:lastModifiedBy>
  <cp:revision>1</cp:revision>
  <dcterms:created xsi:type="dcterms:W3CDTF">2020-06-15T15:20:39Z</dcterms:created>
  <dcterms:modified xsi:type="dcterms:W3CDTF">2020-06-15T15:20:57Z</dcterms:modified>
</cp:coreProperties>
</file>