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772400" cy="1470025"/>
          </a:xfrm>
        </p:spPr>
        <p:txBody>
          <a:bodyPr/>
          <a:lstStyle/>
          <a:p>
            <a:r>
              <a:rPr lang="en-GB" dirty="0"/>
              <a:t>Anthony Browne - Zoo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1844824"/>
            <a:ext cx="7848872" cy="3960440"/>
          </a:xfrm>
        </p:spPr>
        <p:txBody>
          <a:bodyPr>
            <a:normAutofit/>
          </a:bodyPr>
          <a:lstStyle/>
          <a:p>
            <a:r>
              <a:rPr lang="en-GB" dirty="0"/>
              <a:t>Using the book review that you wrote yesterday, try to ‘up level’ your work.  Try to: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Check for missing apostrophes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Add in expanded noun phrases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Add in subordinating conjunctions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Use fronted adverbials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96136" y="260648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Tuesday 21</a:t>
            </a:r>
            <a:r>
              <a:rPr lang="en-GB" baseline="30000" dirty="0"/>
              <a:t>st</a:t>
            </a:r>
            <a:r>
              <a:rPr lang="en-GB" dirty="0"/>
              <a:t> April 2020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45</Words>
  <Application>Microsoft Office PowerPoint</Application>
  <PresentationFormat>On-screen Show (4:3)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Anthony Browne - Zoo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Anthony Browne - Zoo</dc:title>
  <dc:creator>Sarah</dc:creator>
  <cp:lastModifiedBy>Sarah</cp:lastModifiedBy>
  <cp:revision>3</cp:revision>
  <dcterms:created xsi:type="dcterms:W3CDTF">2020-04-19T16:28:24Z</dcterms:created>
  <dcterms:modified xsi:type="dcterms:W3CDTF">2020-04-19T19:25:43Z</dcterms:modified>
</cp:coreProperties>
</file>