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Past, present or future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286649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You have a few tasks today, but hopefully they will be fun!</a:t>
            </a:r>
          </a:p>
          <a:p>
            <a:endParaRPr lang="en-GB" dirty="0"/>
          </a:p>
          <a:p>
            <a:r>
              <a:rPr lang="en-GB" dirty="0"/>
              <a:t>Use the sorting cards and sort them in to past, present and future. You may want to write some of them out if you cannot print them.</a:t>
            </a:r>
          </a:p>
          <a:p>
            <a:endParaRPr lang="en-GB" dirty="0"/>
          </a:p>
          <a:p>
            <a:r>
              <a:rPr lang="en-GB" dirty="0"/>
              <a:t>Then, see how far you can make it through the board game! What do you notice about verbs that are in the past tense? What do they end in?</a:t>
            </a:r>
          </a:p>
          <a:p>
            <a:endParaRPr lang="en-GB" dirty="0"/>
          </a:p>
          <a:p>
            <a:r>
              <a:rPr lang="en-GB" dirty="0"/>
              <a:t>Extension – Read through the biography example and see how many of the features you </a:t>
            </a:r>
            <a:r>
              <a:rPr lang="en-GB"/>
              <a:t>can identify Don’t worry about answering the reading comprehension questions.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108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Past, present or future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6</cp:revision>
  <dcterms:created xsi:type="dcterms:W3CDTF">2020-05-30T16:58:22Z</dcterms:created>
  <dcterms:modified xsi:type="dcterms:W3CDTF">2020-05-30T21:11:03Z</dcterms:modified>
</cp:coreProperties>
</file>