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Autobiographies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09"/>
            <a:ext cx="10972799" cy="4677805"/>
          </a:xfrm>
        </p:spPr>
        <p:txBody>
          <a:bodyPr>
            <a:normAutofit/>
          </a:bodyPr>
          <a:lstStyle/>
          <a:p>
            <a:r>
              <a:rPr lang="en-GB" smtClean="0"/>
              <a:t>Welcome </a:t>
            </a:r>
            <a:r>
              <a:rPr lang="en-GB" dirty="0" smtClean="0"/>
              <a:t>to day two of writing your autobiography!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Remember that I am looking out for:</a:t>
            </a:r>
          </a:p>
          <a:p>
            <a:r>
              <a:rPr lang="en-GB" dirty="0" smtClean="0"/>
              <a:t>Fronted adverbials, subordinated conjunctions, adverbs, prepositional phrases, paragraphs, adjectives, alliteration and similes. </a:t>
            </a:r>
          </a:p>
          <a:p>
            <a:endParaRPr lang="en-GB" dirty="0"/>
          </a:p>
          <a:p>
            <a:r>
              <a:rPr lang="en-GB" dirty="0" smtClean="0"/>
              <a:t>Make sure that you use a green pen to redraft and edit your work. Are there any spelling mistakes? Does your writing make sense? Can you think of a better word that ‘nice’?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9" y="280159"/>
            <a:ext cx="10352757" cy="578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6401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75</Words>
  <Application>Microsoft Office PowerPoint</Application>
  <PresentationFormat>Custom</PresentationFormat>
  <Paragraphs>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Autobiographies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38</cp:revision>
  <dcterms:created xsi:type="dcterms:W3CDTF">2020-05-30T16:58:22Z</dcterms:created>
  <dcterms:modified xsi:type="dcterms:W3CDTF">2020-06-26T13:04:44Z</dcterms:modified>
</cp:coreProperties>
</file>