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96" d="100"/>
          <a:sy n="96" d="100"/>
        </p:scale>
        <p:origin x="-104" y="-8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interSettings" Target="printerSettings/printerSettings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Macintosh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33</cp:revision>
  <dcterms:created xsi:type="dcterms:W3CDTF">2019-07-05T11:02:13Z</dcterms:created>
  <dcterms:modified xsi:type="dcterms:W3CDTF">2020-03-16T15:28:33Z</dcterms:modified>
</cp:coreProperties>
</file>