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-112" y="-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0</Words>
  <Application>Microsoft Macintosh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2020-05-16T10:07:52Z</dcterms:modified>
</cp:coreProperties>
</file>