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70" r:id="rId4"/>
    <p:sldId id="273" r:id="rId5"/>
    <p:sldId id="27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4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563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68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096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22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22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276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1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263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821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647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149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17EF57B-1D08-4F41-A493-B473D543B2DE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D63DBC9-7BEA-4395-BFB9-DA1D3BA20DF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700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12BE-F283-41E7-A584-D17FDBEBAF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000" dirty="0"/>
              <a:t>Autobiographies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89806-5EB6-4CE9-906B-A2B4DCF06B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Tuesday 12</a:t>
            </a:r>
            <a:r>
              <a:rPr lang="en-GB" sz="3200" baseline="30000" dirty="0"/>
              <a:t>th</a:t>
            </a:r>
            <a:r>
              <a:rPr lang="en-GB" sz="3200" dirty="0"/>
              <a:t> May 2020</a:t>
            </a:r>
          </a:p>
        </p:txBody>
      </p:sp>
    </p:spTree>
    <p:extLst>
      <p:ext uri="{BB962C8B-B14F-4D97-AF65-F5344CB8AC3E}">
        <p14:creationId xmlns:p14="http://schemas.microsoft.com/office/powerpoint/2010/main" val="2170367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9B786-232A-4446-A888-B245E392F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Learning Objective: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02395-FC2F-42E3-9653-C255B857C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To continue to learn about the features of autobiographies.</a:t>
            </a:r>
          </a:p>
        </p:txBody>
      </p:sp>
    </p:spTree>
    <p:extLst>
      <p:ext uri="{BB962C8B-B14F-4D97-AF65-F5344CB8AC3E}">
        <p14:creationId xmlns:p14="http://schemas.microsoft.com/office/powerpoint/2010/main" val="3497435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EC406-1C1F-4496-8CD9-750DD42A4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6007-2C5C-4ED7-8A95-C2AA5E53D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7846" y="1897263"/>
            <a:ext cx="10597662" cy="45387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Remind yourself what autobiographies are, what does ‘auto’ mean and what does ‘biography’ mean.</a:t>
            </a:r>
          </a:p>
        </p:txBody>
      </p:sp>
    </p:spTree>
    <p:extLst>
      <p:ext uri="{BB962C8B-B14F-4D97-AF65-F5344CB8AC3E}">
        <p14:creationId xmlns:p14="http://schemas.microsoft.com/office/powerpoint/2010/main" val="3865102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A3CD4-A198-4ECD-977C-ECC02D6F4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Jeremy Strong autobiography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68289-DCAE-468F-AA6A-C336F3C09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So, what did you notice yesterday when reading the autobiography about Jeremy Strong? Load up his autobiography again and see if you agree with the features I found:</a:t>
            </a:r>
          </a:p>
          <a:p>
            <a:r>
              <a:rPr lang="en-GB" dirty="0"/>
              <a:t>Title including name          Paragraphs of different information           </a:t>
            </a:r>
          </a:p>
          <a:p>
            <a:endParaRPr lang="en-GB" dirty="0"/>
          </a:p>
          <a:p>
            <a:r>
              <a:rPr lang="en-GB" dirty="0"/>
              <a:t>             informal and chatty                  personal stories          chronological order    </a:t>
            </a:r>
          </a:p>
          <a:p>
            <a:endParaRPr lang="en-GB" dirty="0"/>
          </a:p>
          <a:p>
            <a:r>
              <a:rPr lang="en-GB" dirty="0"/>
              <a:t>Interesting and funny             first person                specific facts and dates </a:t>
            </a:r>
          </a:p>
          <a:p>
            <a:endParaRPr lang="en-GB" dirty="0"/>
          </a:p>
          <a:p>
            <a:r>
              <a:rPr lang="en-GB" dirty="0"/>
              <a:t>           Subheadings if necessary             opinions and interesting details</a:t>
            </a:r>
          </a:p>
        </p:txBody>
      </p:sp>
    </p:spTree>
    <p:extLst>
      <p:ext uri="{BB962C8B-B14F-4D97-AF65-F5344CB8AC3E}">
        <p14:creationId xmlns:p14="http://schemas.microsoft.com/office/powerpoint/2010/main" val="3517823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9D242-3B90-4524-87BA-4BF35D2FE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EA9A6-3331-4D6A-8622-8F5188C7A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600" dirty="0"/>
              <a:t>I would like you to create a learning resource about how to write an autobiography for you to use to help you write your own. It must include all the features an autobiography should have. </a:t>
            </a:r>
          </a:p>
          <a:p>
            <a:endParaRPr lang="en-GB" sz="3600" dirty="0"/>
          </a:p>
          <a:p>
            <a:r>
              <a:rPr lang="en-GB" sz="3600" dirty="0"/>
              <a:t>Ideas: You could make a poster, a presentation, a rhyme, an acrostic poem, draw you with the features all around you…. I don’t mind, as long as it </a:t>
            </a:r>
            <a:r>
              <a:rPr lang="en-GB" sz="3600"/>
              <a:t>helps you!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649614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</TotalTime>
  <Words>181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Tw Cen MT</vt:lpstr>
      <vt:lpstr>Tw Cen MT Condensed</vt:lpstr>
      <vt:lpstr>Wingdings 3</vt:lpstr>
      <vt:lpstr>Integral</vt:lpstr>
      <vt:lpstr>Autobiographies</vt:lpstr>
      <vt:lpstr>Learning Objective:</vt:lpstr>
      <vt:lpstr>Recap</vt:lpstr>
      <vt:lpstr>Jeremy Strong autobiography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Autobiographies</dc:title>
  <dc:creator>Sarah Jackson</dc:creator>
  <cp:lastModifiedBy>Sarah Jackson</cp:lastModifiedBy>
  <cp:revision>1</cp:revision>
  <dcterms:created xsi:type="dcterms:W3CDTF">2020-05-11T17:15:04Z</dcterms:created>
  <dcterms:modified xsi:type="dcterms:W3CDTF">2020-05-11T17:23:43Z</dcterms:modified>
</cp:coreProperties>
</file>