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6"/>
  </p:notesMasterIdLst>
  <p:handoutMasterIdLst>
    <p:handoutMasterId r:id="rId7"/>
  </p:handoutMasterIdLst>
  <p:sldIdLst>
    <p:sldId id="258" r:id="rId2"/>
    <p:sldId id="285" r:id="rId3"/>
    <p:sldId id="286" r:id="rId4"/>
    <p:sldId id="267" r:id="rId5"/>
  </p:sldIdLst>
  <p:sldSz cx="9144000" cy="6858000" type="screen4x3"/>
  <p:notesSz cx="6858000" cy="9144000"/>
  <p:embeddedFontLst>
    <p:embeddedFont>
      <p:font typeface="Twinkl" panose="020B0604020202020204" charset="0"/>
      <p:regular r:id="rId8"/>
      <p:bold r:id="rId9"/>
    </p:embeddedFont>
    <p:embeddedFont>
      <p:font typeface="Calibri" panose="020F0502020204030204" pitchFamily="34" charset="0"/>
      <p:regular r:id="rId10"/>
      <p:bold r:id="rId11"/>
      <p:italic r:id="rId12"/>
      <p:boldItalic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61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B000"/>
    <a:srgbClr val="643C90"/>
    <a:srgbClr val="E94E13"/>
    <a:srgbClr val="11743A"/>
    <a:srgbClr val="85BD33"/>
    <a:srgbClr val="FFF4AF"/>
    <a:srgbClr val="BAD1BE"/>
    <a:srgbClr val="18A0DB"/>
    <a:srgbClr val="DE1E5A"/>
    <a:srgbClr val="BC0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6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594" y="78"/>
      </p:cViewPr>
      <p:guideLst>
        <p:guide orient="horz" pos="2160"/>
        <p:guide pos="2880"/>
        <p:guide pos="363"/>
        <p:guide orient="horz" pos="3974"/>
        <p:guide pos="5420"/>
        <p:guide orient="horz" pos="346"/>
        <p:guide pos="476"/>
        <p:guide orient="horz" pos="482"/>
        <p:guide orient="horz" pos="3861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12" Type="http://schemas.openxmlformats.org/officeDocument/2006/relationships/font" Target="fonts/font5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09897" y="391886"/>
            <a:ext cx="7498080" cy="923330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u="sng" dirty="0" smtClean="0"/>
              <a:t>Friday 26</a:t>
            </a:r>
            <a:r>
              <a:rPr lang="en-GB" u="sng" baseline="30000" dirty="0" smtClean="0"/>
              <a:t>th</a:t>
            </a:r>
            <a:r>
              <a:rPr lang="en-GB" u="sng" dirty="0" smtClean="0"/>
              <a:t> June 2020</a:t>
            </a:r>
          </a:p>
          <a:p>
            <a:pPr algn="ctr"/>
            <a:r>
              <a:rPr lang="en-GB" u="sng" dirty="0" smtClean="0"/>
              <a:t>L.O. To write a character description</a:t>
            </a:r>
          </a:p>
          <a:p>
            <a:pPr algn="ctr"/>
            <a:r>
              <a:rPr lang="en-GB" u="sng" dirty="0" smtClean="0"/>
              <a:t>My Monster</a:t>
            </a:r>
            <a:endParaRPr lang="en-GB" u="sng" dirty="0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755651" y="1473202"/>
            <a:ext cx="7632699" cy="916913"/>
          </a:xfrm>
          <a:prstGeom prst="roundRect">
            <a:avLst>
              <a:gd name="adj" fmla="val 14362"/>
            </a:avLst>
          </a:prstGeom>
          <a:solidFill>
            <a:srgbClr val="FFF4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987753" y="1619557"/>
            <a:ext cx="6924975" cy="630942"/>
          </a:xfrm>
          <a:prstGeom prst="rect">
            <a:avLst/>
          </a:prstGeom>
          <a:ln>
            <a:noFill/>
          </a:ln>
        </p:spPr>
        <p:txBody>
          <a:bodyPr wrap="square" lIns="0" tIns="0" rIns="0" bIns="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Let’s try to put some of our </a:t>
            </a:r>
            <a:r>
              <a:rPr lang="en-GB" dirty="0" smtClean="0"/>
              <a:t>ideas from yesterday </a:t>
            </a:r>
            <a:r>
              <a:rPr lang="en-GB" dirty="0"/>
              <a:t>into sentences.</a:t>
            </a:r>
          </a:p>
          <a:p>
            <a:pPr>
              <a:spcAft>
                <a:spcPts val="600"/>
              </a:spcAft>
            </a:pPr>
            <a:r>
              <a:rPr lang="en-GB" dirty="0"/>
              <a:t>Here’s an example of one sentence that could describe a monster: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Describing a Monster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1511929" y="4961839"/>
            <a:ext cx="6876422" cy="810295"/>
          </a:xfrm>
          <a:prstGeom prst="roundRect">
            <a:avLst/>
          </a:prstGeom>
          <a:noFill/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92000" tIns="108000" rIns="108000" bIns="108000" rtlCol="0" anchor="ctr"/>
          <a:lstStyle/>
          <a:p>
            <a:r>
              <a:rPr lang="en-GB" dirty="0" smtClean="0">
                <a:solidFill>
                  <a:schemeClr val="tx1"/>
                </a:solidFill>
              </a:rPr>
              <a:t>Think </a:t>
            </a:r>
            <a:r>
              <a:rPr lang="en-GB" dirty="0">
                <a:solidFill>
                  <a:schemeClr val="tx1"/>
                </a:solidFill>
              </a:rPr>
              <a:t>of a sentence to describe something about the monster </a:t>
            </a:r>
            <a:r>
              <a:rPr lang="en-GB" dirty="0" smtClean="0">
                <a:solidFill>
                  <a:schemeClr val="tx1"/>
                </a:solidFill>
              </a:rPr>
              <a:t>you have made.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574" y="4520817"/>
            <a:ext cx="1432440" cy="169234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55650" y="3090818"/>
            <a:ext cx="76327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/>
            <a:r>
              <a:rPr lang="en-GB" sz="2800" dirty="0"/>
              <a:t>The huge monster had a long green tail with a pointy spike at the end.</a:t>
            </a:r>
          </a:p>
        </p:txBody>
      </p:sp>
    </p:spTree>
    <p:extLst>
      <p:ext uri="{BB962C8B-B14F-4D97-AF65-F5344CB8AC3E}">
        <p14:creationId xmlns:p14="http://schemas.microsoft.com/office/powerpoint/2010/main" val="1334490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755651" y="1473201"/>
            <a:ext cx="7632698" cy="1297708"/>
          </a:xfrm>
          <a:prstGeom prst="roundRect">
            <a:avLst>
              <a:gd name="adj" fmla="val 13144"/>
            </a:avLst>
          </a:prstGeom>
          <a:solidFill>
            <a:srgbClr val="FFF4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895928" y="1619557"/>
            <a:ext cx="7492422" cy="984885"/>
          </a:xfrm>
          <a:prstGeom prst="rect">
            <a:avLst/>
          </a:prstGeom>
          <a:ln>
            <a:noFill/>
          </a:ln>
        </p:spPr>
        <p:txBody>
          <a:bodyPr wrap="square" lIns="0" tIns="0" rIns="0" bIns="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Now, think about how you would describe your own monster.</a:t>
            </a:r>
          </a:p>
          <a:p>
            <a:pPr>
              <a:spcAft>
                <a:spcPts val="600"/>
              </a:spcAft>
            </a:pPr>
            <a:r>
              <a:rPr lang="en-GB" dirty="0"/>
              <a:t>Write down some words and phrases that you could use.</a:t>
            </a:r>
          </a:p>
          <a:p>
            <a:pPr>
              <a:spcAft>
                <a:spcPts val="600"/>
              </a:spcAft>
            </a:pPr>
            <a:r>
              <a:rPr lang="en-GB" spc="-10" dirty="0"/>
              <a:t>Then, write your own sentences to describe the monster you have created.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234" y="2917265"/>
            <a:ext cx="4543532" cy="3212074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Write Your Monster Description</a:t>
            </a:r>
          </a:p>
        </p:txBody>
      </p:sp>
    </p:spTree>
    <p:extLst>
      <p:ext uri="{BB962C8B-B14F-4D97-AF65-F5344CB8AC3E}">
        <p14:creationId xmlns:p14="http://schemas.microsoft.com/office/powerpoint/2010/main" val="13545596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05839" y="914400"/>
            <a:ext cx="7667897" cy="4247317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Remember to use conjunctions.</a:t>
            </a:r>
          </a:p>
          <a:p>
            <a:endParaRPr lang="en-GB" dirty="0" smtClean="0"/>
          </a:p>
          <a:p>
            <a:r>
              <a:rPr lang="en-GB" dirty="0" smtClean="0"/>
              <a:t>Use a range of different adjectives and describe all of its features.</a:t>
            </a:r>
          </a:p>
          <a:p>
            <a:endParaRPr lang="en-GB" dirty="0"/>
          </a:p>
          <a:p>
            <a:r>
              <a:rPr lang="en-GB" dirty="0" smtClean="0"/>
              <a:t>Year 1- 4 sentences </a:t>
            </a:r>
          </a:p>
          <a:p>
            <a:endParaRPr lang="en-GB" dirty="0"/>
          </a:p>
          <a:p>
            <a:r>
              <a:rPr lang="en-GB" dirty="0" smtClean="0"/>
              <a:t>Year 2- Half a side of writing.</a:t>
            </a:r>
          </a:p>
          <a:p>
            <a:endParaRPr lang="en-GB" dirty="0"/>
          </a:p>
          <a:p>
            <a:r>
              <a:rPr lang="en-GB" dirty="0"/>
              <a:t>Use an exclamation sentence.</a:t>
            </a:r>
          </a:p>
          <a:p>
            <a:r>
              <a:rPr lang="en-GB" dirty="0"/>
              <a:t>Include commas in lists.</a:t>
            </a:r>
          </a:p>
          <a:p>
            <a:endParaRPr lang="en-GB" dirty="0" smtClean="0"/>
          </a:p>
          <a:p>
            <a:r>
              <a:rPr lang="en-GB" dirty="0" smtClean="0"/>
              <a:t>Please send me photograph of your writing via Seesaw.  I can’t wait to see your monsters.</a:t>
            </a:r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A1786ED3-4A83-4E52-97FB-5BB8F2F68775}" vid="{F1370A2B-D63B-458B-B1CD-13966C42519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263</TotalTime>
  <Words>170</Words>
  <Application>Microsoft Office PowerPoint</Application>
  <PresentationFormat>On-screen Show (4:3)</PresentationFormat>
  <Paragraphs>24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Twinkl</vt:lpstr>
      <vt:lpstr>Arial</vt:lpstr>
      <vt:lpstr>Calibri</vt:lpstr>
      <vt:lpstr>Office Theme</vt:lpstr>
      <vt:lpstr>PowerPoint Presentation</vt:lpstr>
      <vt:lpstr>Describing a Monster</vt:lpstr>
      <vt:lpstr>Write Your Monster Description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Twinkl</dc:creator>
  <cp:lastModifiedBy>Emma Griffiths</cp:lastModifiedBy>
  <cp:revision>24</cp:revision>
  <dcterms:created xsi:type="dcterms:W3CDTF">2019-07-25T11:02:46Z</dcterms:created>
  <dcterms:modified xsi:type="dcterms:W3CDTF">2020-06-23T14:14:53Z</dcterms:modified>
</cp:coreProperties>
</file>