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101" d="100"/>
          <a:sy n="101" d="100"/>
        </p:scale>
        <p:origin x="-112" y="-7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printerSettings" Target="printerSettings/printerSettings1.bin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0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B1_SP_PP_0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B1_SP_PP_04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B1_SP_PP_04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B1_SP_PP_04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B1_SP_PP_04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B1_SP_PP_04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B1_SP_PP_04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B1_SP_PP_04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5224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B1_SP_PP_04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1853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B1_SP_PP_04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8112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B1_SP_PP_04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4263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0</Words>
  <Application>Microsoft Macintosh PowerPoint</Application>
  <PresentationFormat>On-screen Show (4:3)</PresentationFormat>
  <Paragraphs>0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24</cp:revision>
  <dcterms:created xsi:type="dcterms:W3CDTF">2019-07-05T11:02:13Z</dcterms:created>
  <dcterms:modified xsi:type="dcterms:W3CDTF">2019-12-02T16:41:55Z</dcterms:modified>
</cp:coreProperties>
</file>