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3" r:id="rId3"/>
    <p:sldId id="264" r:id="rId4"/>
    <p:sldId id="271" r:id="rId5"/>
    <p:sldId id="272" r:id="rId6"/>
    <p:sldId id="273" r:id="rId7"/>
    <p:sldId id="274" r:id="rId8"/>
    <p:sldId id="267" r:id="rId9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2"/>
      <p:bold r:id="rId13"/>
    </p:embeddedFont>
    <p:embeddedFont>
      <p:font typeface="Twinkl SemiBold" pitchFamily="2" charset="0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itchFamily="2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5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Header Placeholder 1"/>
          <p:cNvSpPr txBox="1"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5" name="Date Placeholder 2"/>
          <p:cNvSpPr txBox="1">
            <a:spLocks noGrp="1"/>
          </p:cNvSpPr>
          <p:nvPr>
            <p:ph type="dt" sz="quarter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07E4686-8F7E-4A4D-B03A-92CE1B431D78}" type="datetime1">
              <a:rPr lang="en-GB" altLang="en-US"/>
              <a:pPr>
                <a:defRPr/>
              </a:pPr>
              <a:t>05/01/2020</a:t>
            </a:fld>
            <a:endParaRPr lang="en-GB" altLang="en-US"/>
          </a:p>
        </p:txBody>
      </p:sp>
      <p:sp>
        <p:nvSpPr>
          <p:cNvPr id="8196" name="Footer Placeholder 3"/>
          <p:cNvSpPr txBox="1">
            <a:spLocks noGrp="1"/>
          </p:cNvSpPr>
          <p:nvPr>
            <p:ph type="ftr" sz="quarter" idx="2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7" name="Slide Number Placeholder 4"/>
          <p:cNvSpPr txBox="1">
            <a:spLocks noGrp="1"/>
          </p:cNvSpPr>
          <p:nvPr>
            <p:ph type="sldNum" sz="quarter" idx="3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6533E9A5-EEF7-46E9-82DD-329C4F52C3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61200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B15CECF-013C-4502-9219-85D1BCA58B94}" type="datetime1">
              <a:rPr lang="en-US"/>
              <a:pPr>
                <a:defRPr/>
              </a:pPr>
              <a:t>1/5/2020</a:t>
            </a:fld>
            <a:endParaRPr/>
          </a:p>
        </p:txBody>
      </p:sp>
      <p:sp>
        <p:nvSpPr>
          <p:cNvPr id="7172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6F054B9-F484-46A8-875F-D7A88DE33119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9146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2191015"/>
      </p:ext>
    </p:extLst>
  </p:cSld>
  <p:clrMapOvr>
    <a:masterClrMapping/>
  </p:clrMapOvr>
  <p:transition spd="slow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0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4210594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7"/>
          <p:cNvSpPr/>
          <p:nvPr/>
        </p:nvSpPr>
        <p:spPr>
          <a:xfrm>
            <a:off x="503238" y="2332038"/>
            <a:ext cx="8137525" cy="2193925"/>
          </a:xfrm>
          <a:custGeom>
            <a:avLst>
              <a:gd name="f0" fmla="val 138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9E7"/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5" name="Title 1"/>
          <p:cNvSpPr txBox="1">
            <a:spLocks noChangeArrowheads="1"/>
          </p:cNvSpPr>
          <p:nvPr/>
        </p:nvSpPr>
        <p:spPr bwMode="auto">
          <a:xfrm>
            <a:off x="628650" y="25542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altLang="en-US" sz="3600" b="1">
                <a:solidFill>
                  <a:srgbClr val="1C1C1C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4" name="Content Placeholder 15"/>
          <p:cNvSpPr txBox="1">
            <a:spLocks noGrp="1"/>
          </p:cNvSpPr>
          <p:nvPr>
            <p:ph idx="4294967295"/>
          </p:nvPr>
        </p:nvSpPr>
        <p:spPr>
          <a:xfrm>
            <a:off x="628650" y="2947486"/>
            <a:ext cx="7886700" cy="1409703"/>
          </a:xfrm>
        </p:spPr>
        <p:txBody>
          <a:bodyPr/>
          <a:lstStyle>
            <a:lvl1pPr>
              <a:lnSpc>
                <a:spcPct val="80000"/>
              </a:lnSpc>
              <a:defRPr sz="17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8628791"/>
      </p:ext>
    </p:extLst>
  </p:cSld>
  <p:clrMapOvr>
    <a:masterClrMapping/>
  </p:clrMapOvr>
  <p:transition spd="slow"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/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0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3" name="Title 5"/>
          <p:cNvSpPr txBox="1">
            <a:spLocks noGrp="1"/>
          </p:cNvSpPr>
          <p:nvPr>
            <p:ph type="title"/>
          </p:nvPr>
        </p:nvSpPr>
        <p:spPr>
          <a:xfrm>
            <a:off x="457200" y="478898"/>
            <a:ext cx="8220071" cy="994309"/>
          </a:xfrm>
        </p:spPr>
        <p:txBody>
          <a:bodyPr>
            <a:noAutofit/>
          </a:bodyPr>
          <a:lstStyle>
            <a:lvl1pPr>
              <a:defRPr>
                <a:latin typeface="Twinkl SemiBold" pitchFamily="2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44409"/>
      </p:ext>
    </p:extLst>
  </p:cSld>
  <p:clrMapOvr>
    <a:masterClrMapping/>
  </p:clrMapOvr>
  <p:transition spd="slow"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4267483"/>
      </p:ext>
    </p:extLst>
  </p:cSld>
  <p:clrMapOvr>
    <a:masterClrMapping/>
  </p:clrMapOvr>
  <p:transition spd="slow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/>
          </p:cNvSpPr>
          <p:nvPr>
            <p:ph type="title"/>
          </p:nvPr>
        </p:nvSpPr>
        <p:spPr bwMode="auto">
          <a:xfrm>
            <a:off x="488950" y="695325"/>
            <a:ext cx="816451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 txBox="1">
            <a:spLocks noGrp="1"/>
          </p:cNvSpPr>
          <p:nvPr>
            <p:ph type="body" idx="1"/>
          </p:nvPr>
        </p:nvSpPr>
        <p:spPr bwMode="auto">
          <a:xfrm>
            <a:off x="488950" y="1957388"/>
            <a:ext cx="8164513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000" b="1" kern="1200">
          <a:solidFill>
            <a:srgbClr val="1C1C1C"/>
          </a:solidFill>
          <a:latin typeface="Twinkl" pitchFamily="5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6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15"/>
          <p:cNvSpPr txBox="1">
            <a:spLocks noGrp="1"/>
          </p:cNvSpPr>
          <p:nvPr>
            <p:ph type="body" idx="4294967295"/>
          </p:nvPr>
        </p:nvSpPr>
        <p:spPr>
          <a:xfrm>
            <a:off x="628650" y="3116263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Twinkl" pitchFamily="2" charset="0"/>
                <a:ea typeface="Sassoon Infant Rg" pitchFamily="50" charset="0"/>
              </a:rPr>
              <a:t>To be aware of and be able to recognise different types of sentences. </a:t>
            </a: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0244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pitchFamily="2" charset="0"/>
              </a:rPr>
              <a:t>Statements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755650" y="2428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Statements are sentences which tell you a fact, opinion or idea.</a:t>
            </a:r>
            <a:endParaRPr lang="en-GB" altLang="en-US"/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755650" y="4378325"/>
            <a:ext cx="7632700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A rainbow has 7 colours. 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They are beautiful to look at. </a:t>
            </a:r>
          </a:p>
        </p:txBody>
      </p:sp>
      <p:sp>
        <p:nvSpPr>
          <p:cNvPr id="10247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1</a:t>
            </a:r>
          </a:p>
        </p:txBody>
      </p:sp>
      <p:pic>
        <p:nvPicPr>
          <p:cNvPr id="10248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738" y="3975100"/>
            <a:ext cx="3624262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1268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pitchFamily="2" charset="0"/>
              </a:rPr>
              <a:t>Questions</a:t>
            </a:r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755650" y="2263775"/>
            <a:ext cx="76327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Questions are sentences that ask you something.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They usually end with a question mark.</a:t>
            </a:r>
          </a:p>
        </p:txBody>
      </p:sp>
      <p:sp>
        <p:nvSpPr>
          <p:cNvPr id="11270" name="Rectangle 5"/>
          <p:cNvSpPr>
            <a:spLocks noChangeArrowheads="1"/>
          </p:cNvSpPr>
          <p:nvPr/>
        </p:nvSpPr>
        <p:spPr bwMode="auto">
          <a:xfrm>
            <a:off x="755650" y="4500563"/>
            <a:ext cx="7632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What did you have for dinner?</a:t>
            </a:r>
          </a:p>
        </p:txBody>
      </p:sp>
      <p:sp>
        <p:nvSpPr>
          <p:cNvPr id="11271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2</a:t>
            </a:r>
          </a:p>
        </p:txBody>
      </p:sp>
      <p:pic>
        <p:nvPicPr>
          <p:cNvPr id="1127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3151188"/>
            <a:ext cx="4622800" cy="326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2292" name="Title 20"/>
          <p:cNvSpPr txBox="1">
            <a:spLocks noGrp="1"/>
          </p:cNvSpPr>
          <p:nvPr>
            <p:ph type="title"/>
          </p:nvPr>
        </p:nvSpPr>
        <p:spPr>
          <a:xfrm>
            <a:off x="1905000" y="627063"/>
            <a:ext cx="67722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pitchFamily="2" charset="0"/>
              </a:rPr>
              <a:t>Commands</a:t>
            </a: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755650" y="2143125"/>
            <a:ext cx="7632700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They are often urgent or angry, can be very short and contain </a:t>
            </a:r>
            <a:br>
              <a:rPr lang="en-GB" altLang="en-US" sz="2000">
                <a:solidFill>
                  <a:srgbClr val="FFFFFF"/>
                </a:solidFill>
              </a:rPr>
            </a:br>
            <a:r>
              <a:rPr lang="en-GB" altLang="en-US" sz="2000">
                <a:solidFill>
                  <a:srgbClr val="FFFFFF"/>
                </a:solidFill>
              </a:rPr>
              <a:t>an imperative verb. Commands Imperative verbs are also known </a:t>
            </a:r>
            <a:br>
              <a:rPr lang="en-GB" altLang="en-US" sz="2000">
                <a:solidFill>
                  <a:srgbClr val="FFFFFF"/>
                </a:solidFill>
              </a:rPr>
            </a:br>
            <a:r>
              <a:rPr lang="en-GB" altLang="en-US" sz="2000">
                <a:solidFill>
                  <a:srgbClr val="FFFFFF"/>
                </a:solidFill>
              </a:rPr>
              <a:t>as ‘bossy verbs’- they tell people what to do.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755650" y="4500563"/>
            <a:ext cx="7632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Help me! Stop it. </a:t>
            </a:r>
          </a:p>
        </p:txBody>
      </p:sp>
      <p:sp>
        <p:nvSpPr>
          <p:cNvPr id="12295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3</a:t>
            </a:r>
          </a:p>
        </p:txBody>
      </p:sp>
      <p:pic>
        <p:nvPicPr>
          <p:cNvPr id="1229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3308350"/>
            <a:ext cx="11239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43" b="6372"/>
          <a:stretch>
            <a:fillRect/>
          </a:stretch>
        </p:blipFill>
        <p:spPr bwMode="auto">
          <a:xfrm>
            <a:off x="5910263" y="3754438"/>
            <a:ext cx="1920875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3316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pitchFamily="2" charset="0"/>
              </a:rPr>
              <a:t>Exclamations</a:t>
            </a:r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755650" y="2185988"/>
            <a:ext cx="7632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An exclamation is used when someone is surprised.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It always starts with ‘How’ or ‘What’ and contains a noun </a:t>
            </a:r>
            <a:br>
              <a:rPr lang="en-GB" altLang="en-US" sz="2000">
                <a:solidFill>
                  <a:srgbClr val="FFFFFF"/>
                </a:solidFill>
              </a:rPr>
            </a:br>
            <a:r>
              <a:rPr lang="en-GB" altLang="en-US" sz="2000">
                <a:solidFill>
                  <a:srgbClr val="FFFFFF"/>
                </a:solidFill>
              </a:rPr>
              <a:t>and a verb. </a:t>
            </a:r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755650" y="4500563"/>
            <a:ext cx="7632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What big feet you have! </a:t>
            </a:r>
          </a:p>
        </p:txBody>
      </p:sp>
      <p:sp>
        <p:nvSpPr>
          <p:cNvPr id="13319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4</a:t>
            </a:r>
          </a:p>
        </p:txBody>
      </p:sp>
      <p:pic>
        <p:nvPicPr>
          <p:cNvPr id="13320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3797300"/>
            <a:ext cx="2154237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5"/>
          <p:cNvSpPr txBox="1">
            <a:spLocks noGrp="1"/>
          </p:cNvSpPr>
          <p:nvPr>
            <p:ph type="body" idx="4294967295"/>
          </p:nvPr>
        </p:nvSpPr>
        <p:spPr>
          <a:xfrm>
            <a:off x="628650" y="3116263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Twinkl" pitchFamily="2" charset="0"/>
                <a:ea typeface="Sassoon Infant Rg" pitchFamily="50" charset="0"/>
              </a:rPr>
              <a:t>To be aware of and be able to recognise different types of sentences. </a:t>
            </a: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PowerPoint%20Template</Template>
  <TotalTime>185</TotalTime>
  <Words>142</Words>
  <Application>Microsoft Office PowerPoint</Application>
  <PresentationFormat>On-screen Show (4:3)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Sassoon Infant Rg</vt:lpstr>
      <vt:lpstr>Twinkl SemiBold</vt:lpstr>
      <vt:lpstr>Calibri</vt:lpstr>
      <vt:lpstr>Twinkl</vt:lpstr>
      <vt:lpstr>Arial</vt:lpstr>
      <vt:lpstr>Office Theme</vt:lpstr>
      <vt:lpstr>PowerPoint Presentation</vt:lpstr>
      <vt:lpstr>PowerPoint Presentation</vt:lpstr>
      <vt:lpstr>Statements</vt:lpstr>
      <vt:lpstr>Questions</vt:lpstr>
      <vt:lpstr>Commands</vt:lpstr>
      <vt:lpstr>Exclamations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Thomas Becker</cp:lastModifiedBy>
  <cp:revision>9</cp:revision>
  <dcterms:created xsi:type="dcterms:W3CDTF">2017-09-13T02:42:51Z</dcterms:created>
  <dcterms:modified xsi:type="dcterms:W3CDTF">2020-01-05T11:08:27Z</dcterms:modified>
</cp:coreProperties>
</file>