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58"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01CB19D7-799A-4603-B5CE-0DA9BA3166E1}"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E8153F-F2E4-40E8-88CC-189BDAEED852}"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4348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CB19D7-799A-4603-B5CE-0DA9BA3166E1}"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E8153F-F2E4-40E8-88CC-189BDAEED852}" type="slidenum">
              <a:rPr lang="en-GB" smtClean="0"/>
              <a:t>‹#›</a:t>
            </a:fld>
            <a:endParaRPr lang="en-GB"/>
          </a:p>
        </p:txBody>
      </p:sp>
    </p:spTree>
    <p:extLst>
      <p:ext uri="{BB962C8B-B14F-4D97-AF65-F5344CB8AC3E}">
        <p14:creationId xmlns:p14="http://schemas.microsoft.com/office/powerpoint/2010/main" val="919403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1CB19D7-799A-4603-B5CE-0DA9BA3166E1}"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E8153F-F2E4-40E8-88CC-189BDAEED852}"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6523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CB19D7-799A-4603-B5CE-0DA9BA3166E1}"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E8153F-F2E4-40E8-88CC-189BDAEED852}" type="slidenum">
              <a:rPr lang="en-GB" smtClean="0"/>
              <a:t>‹#›</a:t>
            </a:fld>
            <a:endParaRPr lang="en-GB"/>
          </a:p>
        </p:txBody>
      </p:sp>
    </p:spTree>
    <p:extLst>
      <p:ext uri="{BB962C8B-B14F-4D97-AF65-F5344CB8AC3E}">
        <p14:creationId xmlns:p14="http://schemas.microsoft.com/office/powerpoint/2010/main" val="3602445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CB19D7-799A-4603-B5CE-0DA9BA3166E1}" type="datetimeFigureOut">
              <a:rPr lang="en-GB" smtClean="0"/>
              <a:t>11/06/2020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E8153F-F2E4-40E8-88CC-189BDAEED852}" type="slidenum">
              <a:rPr lang="en-GB" smtClean="0"/>
              <a:t>‹#›</a:t>
            </a:fld>
            <a:endParaRPr lang="en-GB"/>
          </a:p>
        </p:txBody>
      </p:sp>
    </p:spTree>
    <p:extLst>
      <p:ext uri="{BB962C8B-B14F-4D97-AF65-F5344CB8AC3E}">
        <p14:creationId xmlns:p14="http://schemas.microsoft.com/office/powerpoint/2010/main" val="2733451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1CB19D7-799A-4603-B5CE-0DA9BA3166E1}"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E8153F-F2E4-40E8-88CC-189BDAEED852}" type="slidenum">
              <a:rPr lang="en-GB" smtClean="0"/>
              <a:t>‹#›</a:t>
            </a:fld>
            <a:endParaRPr lang="en-GB"/>
          </a:p>
        </p:txBody>
      </p:sp>
    </p:spTree>
    <p:extLst>
      <p:ext uri="{BB962C8B-B14F-4D97-AF65-F5344CB8AC3E}">
        <p14:creationId xmlns:p14="http://schemas.microsoft.com/office/powerpoint/2010/main" val="3563182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CB19D7-799A-4603-B5CE-0DA9BA3166E1}" type="datetimeFigureOut">
              <a:rPr lang="en-GB" smtClean="0"/>
              <a:t>11/06/2020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E8153F-F2E4-40E8-88CC-189BDAEED852}" type="slidenum">
              <a:rPr lang="en-GB" smtClean="0"/>
              <a:t>‹#›</a:t>
            </a:fld>
            <a:endParaRPr lang="en-GB"/>
          </a:p>
        </p:txBody>
      </p:sp>
    </p:spTree>
    <p:extLst>
      <p:ext uri="{BB962C8B-B14F-4D97-AF65-F5344CB8AC3E}">
        <p14:creationId xmlns:p14="http://schemas.microsoft.com/office/powerpoint/2010/main" val="707316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1CB19D7-799A-4603-B5CE-0DA9BA3166E1}"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E8153F-F2E4-40E8-88CC-189BDAEED852}" type="slidenum">
              <a:rPr lang="en-GB" smtClean="0"/>
              <a:t>‹#›</a:t>
            </a:fld>
            <a:endParaRPr lang="en-GB"/>
          </a:p>
        </p:txBody>
      </p:sp>
    </p:spTree>
    <p:extLst>
      <p:ext uri="{BB962C8B-B14F-4D97-AF65-F5344CB8AC3E}">
        <p14:creationId xmlns:p14="http://schemas.microsoft.com/office/powerpoint/2010/main" val="4201245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1CB19D7-799A-4603-B5CE-0DA9BA3166E1}"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E8153F-F2E4-40E8-88CC-189BDAEED852}"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7136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CB19D7-799A-4603-B5CE-0DA9BA3166E1}"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E8153F-F2E4-40E8-88CC-189BDAEED852}" type="slidenum">
              <a:rPr lang="en-GB" smtClean="0"/>
              <a:t>‹#›</a:t>
            </a:fld>
            <a:endParaRPr lang="en-GB"/>
          </a:p>
        </p:txBody>
      </p:sp>
    </p:spTree>
    <p:extLst>
      <p:ext uri="{BB962C8B-B14F-4D97-AF65-F5344CB8AC3E}">
        <p14:creationId xmlns:p14="http://schemas.microsoft.com/office/powerpoint/2010/main" val="275873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CB19D7-799A-4603-B5CE-0DA9BA3166E1}"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E8153F-F2E4-40E8-88CC-189BDAEED852}"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9326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1CB19D7-799A-4603-B5CE-0DA9BA3166E1}" type="datetimeFigureOut">
              <a:rPr lang="en-GB" smtClean="0"/>
              <a:t>11/06/2020</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56E8153F-F2E4-40E8-88CC-189BDAEED852}"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48745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youtube.com/watch?v=4ikPluPs2xI"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dnOL4V5_qaM" TargetMode="External"/><Relationship Id="rId2" Type="http://schemas.openxmlformats.org/officeDocument/2006/relationships/hyperlink" Target="https://www.youtube.com/watch?v=gCzgc_RelBA" TargetMode="External"/><Relationship Id="rId1" Type="http://schemas.openxmlformats.org/officeDocument/2006/relationships/slideLayout" Target="../slideLayouts/slideLayout2.xml"/><Relationship Id="rId5" Type="http://schemas.openxmlformats.org/officeDocument/2006/relationships/hyperlink" Target="https://www.youtube.com/watch?v=4DcGBE-F9hk" TargetMode="External"/><Relationship Id="rId4" Type="http://schemas.openxmlformats.org/officeDocument/2006/relationships/hyperlink" Target="https://www.youtube.com/watch?v=vljOXohgDJk"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B48A4-81DE-43B3-82C5-84BB84EB3B9C}"/>
              </a:ext>
            </a:extLst>
          </p:cNvPr>
          <p:cNvSpPr>
            <a:spLocks noGrp="1"/>
          </p:cNvSpPr>
          <p:nvPr>
            <p:ph type="ctrTitle"/>
          </p:nvPr>
        </p:nvSpPr>
        <p:spPr/>
        <p:txBody>
          <a:bodyPr/>
          <a:lstStyle/>
          <a:p>
            <a:r>
              <a:rPr lang="en-GB" dirty="0"/>
              <a:t>Well being week</a:t>
            </a:r>
          </a:p>
        </p:txBody>
      </p:sp>
      <p:sp>
        <p:nvSpPr>
          <p:cNvPr id="3" name="Subtitle 2">
            <a:extLst>
              <a:ext uri="{FF2B5EF4-FFF2-40B4-BE49-F238E27FC236}">
                <a16:creationId xmlns:a16="http://schemas.microsoft.com/office/drawing/2014/main" id="{D1E564B5-1E33-49F3-9DBF-E49565EDC2B1}"/>
              </a:ext>
            </a:extLst>
          </p:cNvPr>
          <p:cNvSpPr>
            <a:spLocks noGrp="1"/>
          </p:cNvSpPr>
          <p:nvPr>
            <p:ph type="subTitle" idx="1"/>
          </p:nvPr>
        </p:nvSpPr>
        <p:spPr/>
        <p:txBody>
          <a:bodyPr/>
          <a:lstStyle/>
          <a:p>
            <a:r>
              <a:rPr lang="en-GB" dirty="0"/>
              <a:t>Friday 12</a:t>
            </a:r>
            <a:r>
              <a:rPr lang="en-GB" baseline="30000" dirty="0"/>
              <a:t>th</a:t>
            </a:r>
            <a:r>
              <a:rPr lang="en-GB" dirty="0"/>
              <a:t> June 2020</a:t>
            </a:r>
          </a:p>
        </p:txBody>
      </p:sp>
    </p:spTree>
    <p:extLst>
      <p:ext uri="{BB962C8B-B14F-4D97-AF65-F5344CB8AC3E}">
        <p14:creationId xmlns:p14="http://schemas.microsoft.com/office/powerpoint/2010/main" val="902779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02E4E-83B1-40EF-8DD0-08943D398C91}"/>
              </a:ext>
            </a:extLst>
          </p:cNvPr>
          <p:cNvSpPr>
            <a:spLocks noGrp="1"/>
          </p:cNvSpPr>
          <p:nvPr>
            <p:ph type="title"/>
          </p:nvPr>
        </p:nvSpPr>
        <p:spPr/>
        <p:txBody>
          <a:bodyPr/>
          <a:lstStyle/>
          <a:p>
            <a:r>
              <a:rPr lang="en-GB" dirty="0"/>
              <a:t>Makaton Song</a:t>
            </a:r>
          </a:p>
        </p:txBody>
      </p:sp>
      <p:sp>
        <p:nvSpPr>
          <p:cNvPr id="3" name="Content Placeholder 2">
            <a:extLst>
              <a:ext uri="{FF2B5EF4-FFF2-40B4-BE49-F238E27FC236}">
                <a16:creationId xmlns:a16="http://schemas.microsoft.com/office/drawing/2014/main" id="{EE4201E0-633B-4281-B645-60D7995A3167}"/>
              </a:ext>
            </a:extLst>
          </p:cNvPr>
          <p:cNvSpPr>
            <a:spLocks noGrp="1"/>
          </p:cNvSpPr>
          <p:nvPr>
            <p:ph idx="1"/>
          </p:nvPr>
        </p:nvSpPr>
        <p:spPr>
          <a:xfrm>
            <a:off x="1024128" y="2286000"/>
            <a:ext cx="9720073" cy="2096429"/>
          </a:xfrm>
        </p:spPr>
        <p:txBody>
          <a:bodyPr/>
          <a:lstStyle/>
          <a:p>
            <a:r>
              <a:rPr lang="en-GB" dirty="0"/>
              <a:t>Here is another Bolton and Byland activity. </a:t>
            </a:r>
          </a:p>
          <a:p>
            <a:r>
              <a:rPr lang="en-GB" dirty="0"/>
              <a:t>We would like you to start learning this song. Have a look at the link. </a:t>
            </a:r>
          </a:p>
          <a:p>
            <a:r>
              <a:rPr lang="en-GB" dirty="0"/>
              <a:t>Why not practice and then record some of the signs that you have learned? </a:t>
            </a:r>
          </a:p>
          <a:p>
            <a:r>
              <a:rPr lang="en-GB" dirty="0">
                <a:hlinkClick r:id="rId2"/>
              </a:rPr>
              <a:t>https://www.youtube.com/watch?v=4ikPluPs2xI</a:t>
            </a:r>
            <a:endParaRPr lang="en-GB" dirty="0"/>
          </a:p>
          <a:p>
            <a:endParaRPr lang="en-GB" dirty="0"/>
          </a:p>
        </p:txBody>
      </p:sp>
      <p:pic>
        <p:nvPicPr>
          <p:cNvPr id="1026" name="Picture 2">
            <a:extLst>
              <a:ext uri="{FF2B5EF4-FFF2-40B4-BE49-F238E27FC236}">
                <a16:creationId xmlns:a16="http://schemas.microsoft.com/office/drawing/2014/main" id="{71EE586C-7A60-4455-A833-1B391D40CB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32127" y="3833931"/>
            <a:ext cx="2764573" cy="2750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1951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F9854-5F87-4B57-BF97-80FA88F62548}"/>
              </a:ext>
            </a:extLst>
          </p:cNvPr>
          <p:cNvSpPr>
            <a:spLocks noGrp="1"/>
          </p:cNvSpPr>
          <p:nvPr>
            <p:ph type="title"/>
          </p:nvPr>
        </p:nvSpPr>
        <p:spPr/>
        <p:txBody>
          <a:bodyPr/>
          <a:lstStyle/>
          <a:p>
            <a:r>
              <a:rPr lang="en-GB" dirty="0"/>
              <a:t>Create a den for a toy</a:t>
            </a:r>
          </a:p>
        </p:txBody>
      </p:sp>
      <p:sp>
        <p:nvSpPr>
          <p:cNvPr id="3" name="Content Placeholder 2">
            <a:extLst>
              <a:ext uri="{FF2B5EF4-FFF2-40B4-BE49-F238E27FC236}">
                <a16:creationId xmlns:a16="http://schemas.microsoft.com/office/drawing/2014/main" id="{03CBA51B-930B-442A-A067-0D0F5AFDF05A}"/>
              </a:ext>
            </a:extLst>
          </p:cNvPr>
          <p:cNvSpPr>
            <a:spLocks noGrp="1"/>
          </p:cNvSpPr>
          <p:nvPr>
            <p:ph idx="1"/>
          </p:nvPr>
        </p:nvSpPr>
        <p:spPr>
          <a:xfrm>
            <a:off x="1024128" y="2286000"/>
            <a:ext cx="9720073" cy="1594884"/>
          </a:xfrm>
        </p:spPr>
        <p:txBody>
          <a:bodyPr/>
          <a:lstStyle/>
          <a:p>
            <a:pPr marL="0" indent="0">
              <a:buNone/>
            </a:pPr>
            <a:r>
              <a:rPr lang="en-GB" dirty="0"/>
              <a:t>Create the perfect den for one of your toys. You could use sticks outside, cushions, a blanket roof, it’s up to you.</a:t>
            </a:r>
          </a:p>
          <a:p>
            <a:pPr marL="0" indent="0">
              <a:buNone/>
            </a:pPr>
            <a:r>
              <a:rPr lang="en-GB" dirty="0"/>
              <a:t>Your toy’s den needs a flag. Design a flag and place it at the top of your den. Make sure it stands up nice and tall.</a:t>
            </a:r>
          </a:p>
        </p:txBody>
      </p:sp>
      <p:pic>
        <p:nvPicPr>
          <p:cNvPr id="2050" name="Picture 2" descr="Outdoor learning: making a toy den - Little Hearts, Big Love">
            <a:extLst>
              <a:ext uri="{FF2B5EF4-FFF2-40B4-BE49-F238E27FC236}">
                <a16:creationId xmlns:a16="http://schemas.microsoft.com/office/drawing/2014/main" id="{9F1168F9-D7D3-496E-B0F5-BD79148495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906" y="4308844"/>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lla's den | Newdale Primary and Nursery School">
            <a:extLst>
              <a:ext uri="{FF2B5EF4-FFF2-40B4-BE49-F238E27FC236}">
                <a16:creationId xmlns:a16="http://schemas.microsoft.com/office/drawing/2014/main" id="{8FCA2C57-4F51-4B5F-8A93-F12E2F49D0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2684" y="4040953"/>
            <a:ext cx="2847975" cy="213598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uilding dens with DFS | #MySofaDen - Life According to MrsShilts">
            <a:extLst>
              <a:ext uri="{FF2B5EF4-FFF2-40B4-BE49-F238E27FC236}">
                <a16:creationId xmlns:a16="http://schemas.microsoft.com/office/drawing/2014/main" id="{9974E4A1-43EF-4B2A-A638-E21A6DBEF4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2059" y="4082052"/>
            <a:ext cx="3302141" cy="220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4748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5B427-A481-49E2-BD4B-9CD4CBAAAA52}"/>
              </a:ext>
            </a:extLst>
          </p:cNvPr>
          <p:cNvSpPr>
            <a:spLocks noGrp="1"/>
          </p:cNvSpPr>
          <p:nvPr>
            <p:ph type="title"/>
          </p:nvPr>
        </p:nvSpPr>
        <p:spPr/>
        <p:txBody>
          <a:bodyPr/>
          <a:lstStyle/>
          <a:p>
            <a:r>
              <a:rPr lang="en-GB" dirty="0"/>
              <a:t>Just dance</a:t>
            </a:r>
          </a:p>
        </p:txBody>
      </p:sp>
      <p:sp>
        <p:nvSpPr>
          <p:cNvPr id="3" name="Content Placeholder 2">
            <a:extLst>
              <a:ext uri="{FF2B5EF4-FFF2-40B4-BE49-F238E27FC236}">
                <a16:creationId xmlns:a16="http://schemas.microsoft.com/office/drawing/2014/main" id="{C11A3D60-4ED0-432C-AB61-6AA1DE58AA5C}"/>
              </a:ext>
            </a:extLst>
          </p:cNvPr>
          <p:cNvSpPr>
            <a:spLocks noGrp="1"/>
          </p:cNvSpPr>
          <p:nvPr>
            <p:ph idx="1"/>
          </p:nvPr>
        </p:nvSpPr>
        <p:spPr/>
        <p:txBody>
          <a:bodyPr/>
          <a:lstStyle/>
          <a:p>
            <a:r>
              <a:rPr lang="en-GB" dirty="0"/>
              <a:t>Have a go at some of the Just Dance routines on </a:t>
            </a:r>
            <a:r>
              <a:rPr lang="en-GB" dirty="0" err="1"/>
              <a:t>youtube</a:t>
            </a:r>
            <a:r>
              <a:rPr lang="en-GB" dirty="0"/>
              <a:t>. </a:t>
            </a:r>
          </a:p>
          <a:p>
            <a:r>
              <a:rPr lang="en-GB" dirty="0"/>
              <a:t>Exercising and dancing is a great way to stay healthy and happy. Here are some you can try:</a:t>
            </a:r>
          </a:p>
          <a:p>
            <a:endParaRPr lang="en-GB" dirty="0"/>
          </a:p>
          <a:p>
            <a:r>
              <a:rPr lang="en-GB" b="1" dirty="0">
                <a:solidFill>
                  <a:schemeClr val="tx1">
                    <a:lumMod val="95000"/>
                    <a:lumOff val="5000"/>
                  </a:schemeClr>
                </a:solidFill>
                <a:hlinkClick r:id="rId2">
                  <a:extLst>
                    <a:ext uri="{A12FA001-AC4F-418D-AE19-62706E023703}">
                      <ahyp:hlinkClr xmlns:ahyp="http://schemas.microsoft.com/office/drawing/2018/hyperlinkcolor" val="tx"/>
                    </a:ext>
                  </a:extLst>
                </a:hlinkClick>
              </a:rPr>
              <a:t>WAKA </a:t>
            </a:r>
            <a:r>
              <a:rPr lang="en-GB" b="1" dirty="0" err="1">
                <a:solidFill>
                  <a:schemeClr val="tx1">
                    <a:lumMod val="95000"/>
                    <a:lumOff val="5000"/>
                  </a:schemeClr>
                </a:solidFill>
                <a:hlinkClick r:id="rId2">
                  <a:extLst>
                    <a:ext uri="{A12FA001-AC4F-418D-AE19-62706E023703}">
                      <ahyp:hlinkClr xmlns:ahyp="http://schemas.microsoft.com/office/drawing/2018/hyperlinkcolor" val="tx"/>
                    </a:ext>
                  </a:extLst>
                </a:hlinkClick>
              </a:rPr>
              <a:t>WAKA</a:t>
            </a:r>
            <a:r>
              <a:rPr lang="en-GB" b="1" dirty="0">
                <a:solidFill>
                  <a:schemeClr val="tx1">
                    <a:lumMod val="95000"/>
                    <a:lumOff val="5000"/>
                  </a:schemeClr>
                </a:solidFill>
                <a:hlinkClick r:id="rId2">
                  <a:extLst>
                    <a:ext uri="{A12FA001-AC4F-418D-AE19-62706E023703}">
                      <ahyp:hlinkClr xmlns:ahyp="http://schemas.microsoft.com/office/drawing/2018/hyperlinkcolor" val="tx"/>
                    </a:ext>
                  </a:extLst>
                </a:hlinkClick>
              </a:rPr>
              <a:t> </a:t>
            </a:r>
            <a:r>
              <a:rPr lang="en-GB" b="1" dirty="0">
                <a:solidFill>
                  <a:srgbClr val="6B9F25"/>
                </a:solidFill>
                <a:hlinkClick r:id="rId2">
                  <a:extLst>
                    <a:ext uri="{A12FA001-AC4F-418D-AE19-62706E023703}">
                      <ahyp:hlinkClr xmlns:ahyp="http://schemas.microsoft.com/office/drawing/2018/hyperlinkcolor" val="tx"/>
                    </a:ext>
                  </a:extLst>
                </a:hlinkClick>
              </a:rPr>
              <a:t>- </a:t>
            </a:r>
            <a:r>
              <a:rPr lang="en-GB" dirty="0">
                <a:solidFill>
                  <a:srgbClr val="6B9F25"/>
                </a:solidFill>
                <a:hlinkClick r:id="rId2">
                  <a:extLst>
                    <a:ext uri="{A12FA001-AC4F-418D-AE19-62706E023703}">
                      <ahyp:hlinkClr xmlns:ahyp="http://schemas.microsoft.com/office/drawing/2018/hyperlinkcolor" val="tx"/>
                    </a:ext>
                  </a:extLst>
                </a:hlinkClick>
              </a:rPr>
              <a:t>https://www.youtube.com/watch?v=gCzgc_RelBA</a:t>
            </a:r>
            <a:endParaRPr lang="en-GB" dirty="0">
              <a:solidFill>
                <a:srgbClr val="6B9F25"/>
              </a:solidFill>
            </a:endParaRPr>
          </a:p>
          <a:p>
            <a:r>
              <a:rPr lang="en-GB" b="1" u="sng" dirty="0"/>
              <a:t>OLD TOWN ROAD - </a:t>
            </a:r>
            <a:r>
              <a:rPr lang="en-GB" dirty="0">
                <a:hlinkClick r:id="rId3"/>
              </a:rPr>
              <a:t>https://www.youtube.com/watch?v=dnOL4V5_qaM</a:t>
            </a:r>
            <a:endParaRPr lang="en-GB" b="1" u="sng" dirty="0"/>
          </a:p>
          <a:p>
            <a:r>
              <a:rPr lang="en-GB" b="1" u="sng" dirty="0"/>
              <a:t>BLUES BROTHERS - </a:t>
            </a:r>
            <a:r>
              <a:rPr lang="en-GB" dirty="0">
                <a:hlinkClick r:id="rId4"/>
              </a:rPr>
              <a:t>https://www.youtube.com/watch?v=vljOXohgDJk</a:t>
            </a:r>
            <a:endParaRPr lang="en-GB" dirty="0"/>
          </a:p>
          <a:p>
            <a:r>
              <a:rPr lang="en-GB" b="1" u="sng">
                <a:solidFill>
                  <a:schemeClr val="tx1">
                    <a:lumMod val="95000"/>
                    <a:lumOff val="5000"/>
                  </a:schemeClr>
                </a:solidFill>
              </a:rPr>
              <a:t>RASPUTIN - </a:t>
            </a:r>
            <a:r>
              <a:rPr lang="en-GB">
                <a:hlinkClick r:id="rId5"/>
              </a:rPr>
              <a:t>https://www.youtube.com/watch?v=4DcGBE-F9hk</a:t>
            </a:r>
            <a:endParaRPr lang="en-GB" b="1" u="sng" dirty="0">
              <a:solidFill>
                <a:schemeClr val="tx1">
                  <a:lumMod val="95000"/>
                  <a:lumOff val="5000"/>
                </a:schemeClr>
              </a:solidFill>
            </a:endParaRPr>
          </a:p>
        </p:txBody>
      </p:sp>
    </p:spTree>
    <p:extLst>
      <p:ext uri="{BB962C8B-B14F-4D97-AF65-F5344CB8AC3E}">
        <p14:creationId xmlns:p14="http://schemas.microsoft.com/office/powerpoint/2010/main" val="3816544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45A3A-37A6-4833-A810-6B8150C9216D}"/>
              </a:ext>
            </a:extLst>
          </p:cNvPr>
          <p:cNvSpPr>
            <a:spLocks noGrp="1"/>
          </p:cNvSpPr>
          <p:nvPr>
            <p:ph type="title"/>
          </p:nvPr>
        </p:nvSpPr>
        <p:spPr/>
        <p:txBody>
          <a:bodyPr/>
          <a:lstStyle/>
          <a:p>
            <a:r>
              <a:rPr lang="en-GB" dirty="0"/>
              <a:t>Village photo challenge </a:t>
            </a:r>
          </a:p>
        </p:txBody>
      </p:sp>
      <p:sp>
        <p:nvSpPr>
          <p:cNvPr id="3" name="Content Placeholder 2">
            <a:extLst>
              <a:ext uri="{FF2B5EF4-FFF2-40B4-BE49-F238E27FC236}">
                <a16:creationId xmlns:a16="http://schemas.microsoft.com/office/drawing/2014/main" id="{85B2BADD-266A-4EFB-A9C5-DD322E82B1B5}"/>
              </a:ext>
            </a:extLst>
          </p:cNvPr>
          <p:cNvSpPr>
            <a:spLocks noGrp="1"/>
          </p:cNvSpPr>
          <p:nvPr>
            <p:ph idx="1"/>
          </p:nvPr>
        </p:nvSpPr>
        <p:spPr>
          <a:xfrm>
            <a:off x="1024128" y="1935127"/>
            <a:ext cx="10437770" cy="4444408"/>
          </a:xfrm>
        </p:spPr>
        <p:txBody>
          <a:bodyPr>
            <a:normAutofit fontScale="77500" lnSpcReduction="20000"/>
          </a:bodyPr>
          <a:lstStyle/>
          <a:p>
            <a:pPr marL="0" indent="0">
              <a:buNone/>
            </a:pPr>
            <a:r>
              <a:rPr lang="en-GB" dirty="0"/>
              <a:t>Answer each riddle to work out where each place is in </a:t>
            </a:r>
            <a:r>
              <a:rPr lang="en-GB" dirty="0" err="1"/>
              <a:t>Wistow</a:t>
            </a:r>
            <a:r>
              <a:rPr lang="en-GB" dirty="0"/>
              <a:t> and take a photograph of you by it/ outside it. Do not leave without an adult! If your parent is busy, you could always do this at the weekend with your family. </a:t>
            </a:r>
            <a:r>
              <a:rPr lang="en-GB" dirty="0">
                <a:sym typeface="Wingdings" panose="05000000000000000000" pitchFamily="2" charset="2"/>
              </a:rPr>
              <a:t></a:t>
            </a:r>
            <a:endParaRPr lang="en-GB" dirty="0"/>
          </a:p>
          <a:p>
            <a:pPr marL="0" indent="0">
              <a:buNone/>
            </a:pPr>
            <a:r>
              <a:rPr lang="en-GB" u="sng" dirty="0"/>
              <a:t>Riddles:</a:t>
            </a:r>
          </a:p>
          <a:p>
            <a:pPr marL="0" indent="0">
              <a:buNone/>
            </a:pPr>
            <a:r>
              <a:rPr lang="en-GB" dirty="0"/>
              <a:t>Here you’ll find a robin and a bee, one named Bumble, one named Tweet. </a:t>
            </a:r>
          </a:p>
          <a:p>
            <a:pPr marL="0" indent="0">
              <a:buNone/>
            </a:pPr>
            <a:r>
              <a:rPr lang="en-GB" dirty="0"/>
              <a:t>A fun place children can play on a lovely, hot summer’s day.</a:t>
            </a:r>
          </a:p>
          <a:p>
            <a:pPr marL="0" indent="0">
              <a:buNone/>
            </a:pPr>
            <a:r>
              <a:rPr lang="en-GB" dirty="0"/>
              <a:t>I’m located on the village green, I keep the fish as safe as can be.</a:t>
            </a:r>
          </a:p>
          <a:p>
            <a:pPr marL="0" indent="0">
              <a:buNone/>
            </a:pPr>
            <a:r>
              <a:rPr lang="en-GB" dirty="0"/>
              <a:t>Up and down my board carries me, wear a helmet for extra safety.</a:t>
            </a:r>
          </a:p>
          <a:p>
            <a:pPr marL="0" indent="0">
              <a:buNone/>
            </a:pPr>
            <a:r>
              <a:rPr lang="en-GB" dirty="0"/>
              <a:t>I’m a special, red storage box, I have a mouth and I eat paper.</a:t>
            </a:r>
          </a:p>
          <a:p>
            <a:pPr marL="0" indent="0">
              <a:buNone/>
            </a:pPr>
            <a:r>
              <a:rPr lang="en-GB" dirty="0"/>
              <a:t>A sacred place we go to pray often on a Sunday.</a:t>
            </a:r>
          </a:p>
          <a:p>
            <a:pPr marL="0" indent="0">
              <a:buNone/>
            </a:pPr>
            <a:endParaRPr lang="en-GB" dirty="0"/>
          </a:p>
          <a:p>
            <a:pPr marL="0" indent="0">
              <a:buNone/>
            </a:pPr>
            <a:r>
              <a:rPr lang="en-GB" dirty="0"/>
              <a:t>Please post your pictures on Seesaw. I’ll wait until Monday to post any pictures on Facebook in case you are going to do this as the weekend since your parents might be busy working today. I hope you have fun with this! </a:t>
            </a:r>
            <a:r>
              <a:rPr lang="en-GB" dirty="0">
                <a:sym typeface="Wingdings" panose="05000000000000000000" pitchFamily="2" charset="2"/>
              </a:rPr>
              <a:t> </a:t>
            </a:r>
            <a:endParaRPr lang="en-GB" dirty="0"/>
          </a:p>
        </p:txBody>
      </p:sp>
    </p:spTree>
    <p:extLst>
      <p:ext uri="{BB962C8B-B14F-4D97-AF65-F5344CB8AC3E}">
        <p14:creationId xmlns:p14="http://schemas.microsoft.com/office/powerpoint/2010/main" val="12843860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56</TotalTime>
  <Words>420</Words>
  <Application>Microsoft Office PowerPoint</Application>
  <PresentationFormat>Widescreen</PresentationFormat>
  <Paragraphs>29</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Tw Cen MT</vt:lpstr>
      <vt:lpstr>Tw Cen MT Condensed</vt:lpstr>
      <vt:lpstr>Wingdings 3</vt:lpstr>
      <vt:lpstr>Integral</vt:lpstr>
      <vt:lpstr>Well being week</vt:lpstr>
      <vt:lpstr>Makaton Song</vt:lpstr>
      <vt:lpstr>Create a den for a toy</vt:lpstr>
      <vt:lpstr>Just dance</vt:lpstr>
      <vt:lpstr>Village photo challenge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 being week</dc:title>
  <dc:creator>Sarah Jackson</dc:creator>
  <cp:lastModifiedBy>Sarah Jackson</cp:lastModifiedBy>
  <cp:revision>10</cp:revision>
  <dcterms:created xsi:type="dcterms:W3CDTF">2020-06-11T10:18:23Z</dcterms:created>
  <dcterms:modified xsi:type="dcterms:W3CDTF">2020-06-11T11:23:20Z</dcterms:modified>
</cp:coreProperties>
</file>