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052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49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89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6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324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0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0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536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09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06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4100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170FCC6-B6F8-4209-9AF5-68B7E57AE6BB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3DA32FF-089F-4614-8EF9-F184CEDFD5E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39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lg052EKMtk" TargetMode="External"/><Relationship Id="rId2" Type="http://schemas.openxmlformats.org/officeDocument/2006/relationships/hyperlink" Target="https://www.youtube.com/watch?v=02E1468SdH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R-BS87NTV5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LXB7EOI5MI" TargetMode="External"/><Relationship Id="rId2" Type="http://schemas.openxmlformats.org/officeDocument/2006/relationships/hyperlink" Target="https://www.youtube.com/watch?v=wWVppdfYOx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vuoVPsowIe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5057D-9DEE-407C-8DEA-08F277F9FF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Wellbeing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407D3-A32C-4F23-A9CD-B890F0B17F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Monday 8</a:t>
            </a:r>
            <a:r>
              <a:rPr lang="en-GB" sz="2400" baseline="30000" dirty="0"/>
              <a:t>th</a:t>
            </a:r>
            <a:r>
              <a:rPr lang="en-GB" sz="2400" dirty="0"/>
              <a:t> June 2020</a:t>
            </a:r>
          </a:p>
        </p:txBody>
      </p:sp>
    </p:spTree>
    <p:extLst>
      <p:ext uri="{BB962C8B-B14F-4D97-AF65-F5344CB8AC3E}">
        <p14:creationId xmlns:p14="http://schemas.microsoft.com/office/powerpoint/2010/main" val="759195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0FC92-03A1-4596-B848-16432EB39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Yoga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68056-2DE6-4B27-8F86-4F7FAE83F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918010"/>
            <a:ext cx="9720073" cy="4391350"/>
          </a:xfrm>
        </p:spPr>
        <p:txBody>
          <a:bodyPr>
            <a:normAutofit/>
          </a:bodyPr>
          <a:lstStyle/>
          <a:p>
            <a:r>
              <a:rPr lang="en-GB" b="1" dirty="0"/>
              <a:t>Yoga</a:t>
            </a:r>
          </a:p>
          <a:p>
            <a:r>
              <a:rPr lang="en-GB" dirty="0"/>
              <a:t>Choose which yoga class you would like to perform the most. You have the choice of: Minecraft yoga, Frozen yoga and Harry Potter yoga. </a:t>
            </a:r>
          </a:p>
          <a:p>
            <a:r>
              <a:rPr lang="en-GB" dirty="0"/>
              <a:t>Minecraft yoga link: </a:t>
            </a:r>
            <a:r>
              <a:rPr lang="en-GB" dirty="0">
                <a:hlinkClick r:id="rId2"/>
              </a:rPr>
              <a:t>https://www.youtube.com/watch?v=02E1468SdHg</a:t>
            </a:r>
            <a:r>
              <a:rPr lang="en-GB" dirty="0"/>
              <a:t> </a:t>
            </a:r>
          </a:p>
          <a:p>
            <a:r>
              <a:rPr lang="en-GB" dirty="0"/>
              <a:t>Frozen yoga link: </a:t>
            </a:r>
            <a:r>
              <a:rPr lang="en-GB" dirty="0">
                <a:hlinkClick r:id="rId3"/>
              </a:rPr>
              <a:t>https://www.youtube.com/watch?v=xlg052EKMtk</a:t>
            </a:r>
            <a:r>
              <a:rPr lang="en-GB" dirty="0"/>
              <a:t> </a:t>
            </a:r>
          </a:p>
          <a:p>
            <a:r>
              <a:rPr lang="en-GB" dirty="0"/>
              <a:t>Harry Potter yoga link: </a:t>
            </a:r>
            <a:r>
              <a:rPr lang="en-GB" dirty="0">
                <a:hlinkClick r:id="rId4"/>
              </a:rPr>
              <a:t>https://www.youtube.com/watch?v=R-BS87NTV5I</a:t>
            </a:r>
            <a:r>
              <a:rPr lang="en-GB" dirty="0"/>
              <a:t> </a:t>
            </a:r>
          </a:p>
          <a:p>
            <a:r>
              <a:rPr lang="en-GB" dirty="0"/>
              <a:t>Once you have completed the yoga session, I would like you to create your own routine and post on Seesaw a picture or short video of what you've done. </a:t>
            </a:r>
          </a:p>
          <a:p>
            <a:r>
              <a:rPr lang="en-GB" dirty="0"/>
              <a:t>Namaste! </a:t>
            </a:r>
          </a:p>
          <a:p>
            <a:r>
              <a:rPr lang="en-GB" dirty="0"/>
              <a:t>Miss Jackson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155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8B42A-B719-448F-8591-F391D93DA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Origami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94697-250E-4965-94C7-A4D2D950D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Origami</a:t>
            </a:r>
          </a:p>
          <a:p>
            <a:r>
              <a:rPr lang="en-GB" dirty="0"/>
              <a:t>Have a go at creating some origami! </a:t>
            </a:r>
          </a:p>
          <a:p>
            <a:r>
              <a:rPr lang="en-GB" dirty="0"/>
              <a:t>Origami dog - </a:t>
            </a:r>
            <a:r>
              <a:rPr lang="en-GB" dirty="0">
                <a:hlinkClick r:id="rId2"/>
              </a:rPr>
              <a:t>https://www.youtube.com/watch?v=wWVppdfYOx8</a:t>
            </a:r>
            <a:r>
              <a:rPr lang="en-GB" dirty="0"/>
              <a:t> </a:t>
            </a:r>
          </a:p>
          <a:p>
            <a:r>
              <a:rPr lang="en-GB" dirty="0"/>
              <a:t>Origami fish - </a:t>
            </a:r>
            <a:r>
              <a:rPr lang="en-GB" dirty="0">
                <a:hlinkClick r:id="rId3"/>
              </a:rPr>
              <a:t>https://www.youtube.com/watch?v=sLXB7EOI5MI</a:t>
            </a:r>
            <a:r>
              <a:rPr lang="en-GB" dirty="0"/>
              <a:t> </a:t>
            </a:r>
          </a:p>
          <a:p>
            <a:r>
              <a:rPr lang="en-GB" dirty="0"/>
              <a:t>Origami star - </a:t>
            </a:r>
            <a:r>
              <a:rPr lang="en-GB" dirty="0">
                <a:hlinkClick r:id="rId4"/>
              </a:rPr>
              <a:t>https://www.youtube.com/watch?v=vuoVPsowIes</a:t>
            </a:r>
            <a:r>
              <a:rPr lang="en-GB" dirty="0"/>
              <a:t> </a:t>
            </a:r>
          </a:p>
          <a:p>
            <a:r>
              <a:rPr lang="en-GB" dirty="0"/>
              <a:t>Once you have completed your origami pieces, colour them in and create a design. (make sure your piece of paper you start with is square!) </a:t>
            </a:r>
          </a:p>
          <a:p>
            <a:r>
              <a:rPr lang="en-GB" dirty="0"/>
              <a:t>You can also complete a bit of research about what origami is and create a poster as something extra. </a:t>
            </a:r>
          </a:p>
          <a:p>
            <a:r>
              <a:rPr lang="en-GB" dirty="0"/>
              <a:t>Please post a picture of your creations in the response section to this activity on Seesaw.</a:t>
            </a:r>
          </a:p>
          <a:p>
            <a:r>
              <a:rPr lang="en-GB" dirty="0"/>
              <a:t> Have fun!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73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E28E7-520C-4E01-A483-C2E985799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EF831-E9B9-40DB-9F98-DFE8450F0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Nature Poem</a:t>
            </a:r>
          </a:p>
          <a:p>
            <a:r>
              <a:rPr lang="en-GB" dirty="0"/>
              <a:t>Look outside your window, or even go outside in your garden if you can. </a:t>
            </a:r>
          </a:p>
          <a:p>
            <a:r>
              <a:rPr lang="en-GB" dirty="0"/>
              <a:t>What is the weather like? What can you see? What can you hear? </a:t>
            </a:r>
          </a:p>
          <a:p>
            <a:r>
              <a:rPr lang="en-GB" dirty="0"/>
              <a:t>I would like you to create a nature poem about the environment you are living in right now. </a:t>
            </a:r>
          </a:p>
          <a:p>
            <a:r>
              <a:rPr lang="en-GB" dirty="0"/>
              <a:t>Try to include as many of your 5 senses as you can. You can choose the poem's structure and rhyme scheme.</a:t>
            </a:r>
          </a:p>
          <a:p>
            <a:r>
              <a:rPr lang="en-GB" dirty="0"/>
              <a:t>Post your poem on Seesaw. If you could read it out rather than post a picture, that would be lovely.</a:t>
            </a:r>
          </a:p>
        </p:txBody>
      </p:sp>
    </p:spTree>
    <p:extLst>
      <p:ext uri="{BB962C8B-B14F-4D97-AF65-F5344CB8AC3E}">
        <p14:creationId xmlns:p14="http://schemas.microsoft.com/office/powerpoint/2010/main" val="6968241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</TotalTime>
  <Words>352</Words>
  <Application>Microsoft Office PowerPoint</Application>
  <PresentationFormat>Widescreen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 Cen MT</vt:lpstr>
      <vt:lpstr>Tw Cen MT Condensed</vt:lpstr>
      <vt:lpstr>Wingdings 3</vt:lpstr>
      <vt:lpstr>Integral</vt:lpstr>
      <vt:lpstr>Wellbeing Week</vt:lpstr>
      <vt:lpstr>Yoga</vt:lpstr>
      <vt:lpstr>Origami</vt:lpstr>
      <vt:lpstr>Nature poem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Wellbeing Week</dc:title>
  <dc:creator>Sarah Jackson</dc:creator>
  <cp:lastModifiedBy>Sarah Jackson</cp:lastModifiedBy>
  <cp:revision>1</cp:revision>
  <dcterms:created xsi:type="dcterms:W3CDTF">2020-06-07T17:20:43Z</dcterms:created>
  <dcterms:modified xsi:type="dcterms:W3CDTF">2020-06-07T17:27:01Z</dcterms:modified>
</cp:coreProperties>
</file>