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Apostrophes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18620"/>
            <a:ext cx="9144000" cy="3003878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Why do we use an apostrophe for ‘it’s’?</a:t>
            </a:r>
          </a:p>
          <a:p>
            <a:r>
              <a:rPr lang="en-GB" dirty="0"/>
              <a:t>Why do we use an apostrophe for ‘Mrs Cox’s badge’?</a:t>
            </a:r>
          </a:p>
          <a:p>
            <a:r>
              <a:rPr lang="en-GB" dirty="0"/>
              <a:t>Why do we not use an apostrophe for ‘Miss </a:t>
            </a:r>
            <a:r>
              <a:rPr lang="en-GB" dirty="0" err="1"/>
              <a:t>Liptrot</a:t>
            </a:r>
            <a:r>
              <a:rPr lang="en-GB" dirty="0"/>
              <a:t> loves cake’?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Whilst we have covered this in class, I thought it would be good to refresh your memory.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Extension – Read through the biography example and see how many of the features you can identify. Don’t worry about answering the reading comprehension questions.</a:t>
            </a:r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4740AC3-44FC-4E27-AD8B-F96D98A67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178" y="504560"/>
            <a:ext cx="4926543" cy="36949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E80409-3DE2-4F25-B8E9-046DFA873806}"/>
              </a:ext>
            </a:extLst>
          </p:cNvPr>
          <p:cNvSpPr txBox="1"/>
          <p:nvPr/>
        </p:nvSpPr>
        <p:spPr>
          <a:xfrm>
            <a:off x="5983111" y="688622"/>
            <a:ext cx="377048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as many sentences as you can, using this picture to prompt your imagination.</a:t>
            </a:r>
          </a:p>
          <a:p>
            <a:endParaRPr lang="en-GB" dirty="0"/>
          </a:p>
          <a:p>
            <a:r>
              <a:rPr lang="en-GB" dirty="0"/>
              <a:t>Try to use: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Apostrophes for contraction (it’s, don’t, can’t)</a:t>
            </a:r>
          </a:p>
          <a:p>
            <a:pPr marL="285750" indent="-285750">
              <a:buFontTx/>
              <a:buChar char="-"/>
            </a:pPr>
            <a:r>
              <a:rPr lang="en-GB" dirty="0"/>
              <a:t>Apostrophes for possession 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endParaRPr lang="en-GB" dirty="0"/>
          </a:p>
          <a:p>
            <a:r>
              <a:rPr lang="en-GB" dirty="0"/>
              <a:t>I wonder if you could also try to include fronted adverbials, conjunctions and subordinating clauses.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660E04-3C0B-4FC6-A42C-A690B04016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3600" y="4490303"/>
            <a:ext cx="1968326" cy="2179003"/>
          </a:xfrm>
          <a:prstGeom prst="rect">
            <a:avLst/>
          </a:prstGeom>
        </p:spPr>
      </p:pic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7B337AC8-3A0C-402F-882F-A778951F7AA7}"/>
              </a:ext>
            </a:extLst>
          </p:cNvPr>
          <p:cNvSpPr/>
          <p:nvPr/>
        </p:nvSpPr>
        <p:spPr>
          <a:xfrm>
            <a:off x="5192889" y="3264361"/>
            <a:ext cx="4820355" cy="2429933"/>
          </a:xfrm>
          <a:prstGeom prst="cloudCallout">
            <a:avLst>
              <a:gd name="adj1" fmla="val 60432"/>
              <a:gd name="adj2" fmla="val 1139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252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133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Apostrophes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12</cp:revision>
  <dcterms:created xsi:type="dcterms:W3CDTF">2020-05-30T16:58:22Z</dcterms:created>
  <dcterms:modified xsi:type="dcterms:W3CDTF">2020-05-30T21:10:08Z</dcterms:modified>
</cp:coreProperties>
</file>