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bin" ContentType="application/vnd.openxmlformats-officedocument.presentationml.printerSettings"/>
  <Default Extension="rels" ContentType="application/vnd.openxmlformats-package.relationships+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63" r:id="rId2"/>
    <p:sldId id="264" r:id="rId3"/>
    <p:sldId id="265" r:id="rId4"/>
    <p:sldId id="266" r:id="rId5"/>
    <p:sldId id="267" r:id="rId6"/>
    <p:sldId id="268" r:id="rId7"/>
    <p:sldId id="269" r:id="rId8"/>
    <p:sldId id="270" r:id="rId9"/>
    <p:sldId id="271" r:id="rId10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0051" autoAdjust="0"/>
    <p:restoredTop sz="94660"/>
  </p:normalViewPr>
  <p:slideViewPr>
    <p:cSldViewPr snapToGrid="0" snapToObjects="1">
      <p:cViewPr varScale="1">
        <p:scale>
          <a:sx n="106" d="100"/>
          <a:sy n="106" d="100"/>
        </p:scale>
        <p:origin x="-112" y="-34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1" Type="http://schemas.openxmlformats.org/officeDocument/2006/relationships/printerSettings" Target="printerSettings/printerSettings1.bin"/><Relationship Id="rId12" Type="http://schemas.openxmlformats.org/officeDocument/2006/relationships/presProps" Target="presProps.xml"/><Relationship Id="rId13" Type="http://schemas.openxmlformats.org/officeDocument/2006/relationships/viewProps" Target="viewProps.xml"/><Relationship Id="rId14" Type="http://schemas.openxmlformats.org/officeDocument/2006/relationships/theme" Target="theme/theme1.xml"/><Relationship Id="rId15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9" Type="http://schemas.openxmlformats.org/officeDocument/2006/relationships/slide" Target="slides/slide8.xml"/><Relationship Id="rId10" Type="http://schemas.openxmlformats.org/officeDocument/2006/relationships/slide" Target="slides/slide9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GB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16/05/20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7627753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16/05/20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0315802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16/05/20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4625467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16/05/20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6083360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16/05/20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33509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16/05/20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972853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16/05/20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439474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16/05/20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229011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16/05/20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7274905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16/05/20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2755651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16/05/20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7717224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8A87BA8-EE05-5B47-AA8E-5C40480EF833}" type="datetimeFigureOut">
              <a:rPr lang="en-US" smtClean="0"/>
              <a:t>16/05/20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1575564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2.jp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3.jp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4.jp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5.jp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6.jp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7.jp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8.jp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9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3_SUM_B4_PP_03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0036204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3_SUM_B4_PP_032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7942637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3_SUM_B4_PP_033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355148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3_SUM_B4_PP_034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9660628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3_SUM_B4_PP_035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9629660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3_SUM_B4_PP_036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78599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3_SUM_B4_PP_037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068656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3_SUM_B4_PP_038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6948604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3_SUM_B4_PP_039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5905329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49</TotalTime>
  <Words>0</Words>
  <Application>Microsoft Macintosh PowerPoint</Application>
  <PresentationFormat>On-screen Show (4:3)</PresentationFormat>
  <Paragraphs>0</Paragraphs>
  <Slides>9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0" baseType="lpstr"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Clarke</dc:creator>
  <cp:lastModifiedBy>Catherine Clarke</cp:lastModifiedBy>
  <cp:revision>36</cp:revision>
  <dcterms:created xsi:type="dcterms:W3CDTF">2019-07-05T11:02:13Z</dcterms:created>
  <dcterms:modified xsi:type="dcterms:W3CDTF">2020-05-16T10:11:01Z</dcterms:modified>
</cp:coreProperties>
</file>