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58" r:id="rId5"/>
    <p:sldId id="259"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85" d="100"/>
          <a:sy n="85" d="100"/>
        </p:scale>
        <p:origin x="17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A968F-9E01-46C0-8EC9-D1A954C4333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88D65FA-97A5-4CFB-A952-68B4BFE27F7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622D8DB-FDC9-424E-B611-A967EA1A95C3}"/>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5" name="Footer Placeholder 4">
            <a:extLst>
              <a:ext uri="{FF2B5EF4-FFF2-40B4-BE49-F238E27FC236}">
                <a16:creationId xmlns:a16="http://schemas.microsoft.com/office/drawing/2014/main" id="{D16D4EEC-56BA-4570-A512-0198EA9B10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6CEF1D-F7D8-4F76-81D8-2194CD129E7A}"/>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3503009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B6A26-3D03-4C4D-B55D-A9CFFAE84EB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968F3D1-9148-4BE6-B2F9-4A78D206FF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397A12-C480-484F-8242-B05989AAAFF3}"/>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5" name="Footer Placeholder 4">
            <a:extLst>
              <a:ext uri="{FF2B5EF4-FFF2-40B4-BE49-F238E27FC236}">
                <a16:creationId xmlns:a16="http://schemas.microsoft.com/office/drawing/2014/main" id="{5FF6C248-7EE8-4164-AE51-14D8330A6C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452DCF-FF50-4EAB-BC59-34F02103B19B}"/>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856695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3B180C-CBE3-4FCB-947C-B096BCE1377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7E78464-DF3C-4476-9890-107E5937519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8906EF-FC2E-4DA7-BC51-E1DCE3766533}"/>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5" name="Footer Placeholder 4">
            <a:extLst>
              <a:ext uri="{FF2B5EF4-FFF2-40B4-BE49-F238E27FC236}">
                <a16:creationId xmlns:a16="http://schemas.microsoft.com/office/drawing/2014/main" id="{4F865ACF-762E-45B3-85D0-FECC0F6A97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E0C7F1-C5B6-41DE-8021-13E2AE3116B0}"/>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2750746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75EA0-318B-4597-8389-48F5B70BF6D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7D47D65-6359-407F-91C0-A945A152BF1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9995E25-8976-4942-9EB7-0C8CE047DAB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2BA9294-D12F-4EA6-A21B-894D48FEC354}"/>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6" name="Footer Placeholder 5">
            <a:extLst>
              <a:ext uri="{FF2B5EF4-FFF2-40B4-BE49-F238E27FC236}">
                <a16:creationId xmlns:a16="http://schemas.microsoft.com/office/drawing/2014/main" id="{2ECF20A0-C111-43AD-ABD7-060E327352F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00A61B3-F8E5-49D7-A044-9ED3BE5BAE72}"/>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64994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8EE10-3CD0-4562-8FB2-43B0C2C5954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EB65AF2-6F48-488C-B71F-7887A40A81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7742D88-89F5-43F8-B9CA-D9C7E3C2569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B2C1A2A-0E74-4C5E-A8A6-CD5A17F34BC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C884E12-5A6C-473B-BF8C-DF24D6823F6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2B043EB-507F-47BE-B8B1-2AF20C28E058}"/>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8" name="Footer Placeholder 7">
            <a:extLst>
              <a:ext uri="{FF2B5EF4-FFF2-40B4-BE49-F238E27FC236}">
                <a16:creationId xmlns:a16="http://schemas.microsoft.com/office/drawing/2014/main" id="{77D231B8-579C-4E3E-9B01-F02F8616CF8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9A19744-4178-4972-BFCC-42BE06E826E1}"/>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713265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75670-8879-49BB-BED5-A8447B29401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44C8A10-4238-4887-B0E6-DCA889BAE9CB}"/>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4" name="Footer Placeholder 3">
            <a:extLst>
              <a:ext uri="{FF2B5EF4-FFF2-40B4-BE49-F238E27FC236}">
                <a16:creationId xmlns:a16="http://schemas.microsoft.com/office/drawing/2014/main" id="{3AF9338A-A16C-4710-BA62-184A1551E2C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DBF148A-2B64-4E96-AE25-EBC9E999C99A}"/>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5362506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F5337B-AA9A-4539-B73B-5B16DB45642E}"/>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3" name="Footer Placeholder 2">
            <a:extLst>
              <a:ext uri="{FF2B5EF4-FFF2-40B4-BE49-F238E27FC236}">
                <a16:creationId xmlns:a16="http://schemas.microsoft.com/office/drawing/2014/main" id="{94E5A29A-5ECC-4EF5-B490-D71143DAD67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6779F7C-7BE2-455D-900F-8127FA009E54}"/>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40096332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8A034-4011-4399-AB29-956AFA7D9E8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48046BB-F1A2-4AD0-91F8-0EB793F084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9F3CF87-83B4-42D9-963C-10C1FD8F04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EEB7079-5AA9-4C8B-9300-945EC90725D9}"/>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6" name="Footer Placeholder 5">
            <a:extLst>
              <a:ext uri="{FF2B5EF4-FFF2-40B4-BE49-F238E27FC236}">
                <a16:creationId xmlns:a16="http://schemas.microsoft.com/office/drawing/2014/main" id="{91F06EEE-B9F8-4689-8B97-86FF73AA87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4BB503-8A1F-465E-BE7F-802AC1E6A630}"/>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4525431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3E9FB-BE5E-407C-81CA-3657048B292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5B5A868-8A7C-4D3F-A6D9-B7EBAA631E3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1B1DA18-29DA-43BF-A0E9-75608650DE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BECCA9-38B4-47EB-8C66-9E0234DE908B}"/>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6" name="Footer Placeholder 5">
            <a:extLst>
              <a:ext uri="{FF2B5EF4-FFF2-40B4-BE49-F238E27FC236}">
                <a16:creationId xmlns:a16="http://schemas.microsoft.com/office/drawing/2014/main" id="{239449FD-D118-4DFD-B6E0-3B4E2E8AC8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218545-5A44-4FC2-8CF7-6EB868BA4C39}"/>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416299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2EA62-AFA2-417E-8EE4-2D8B961C520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7C11A30-3DE3-48C9-AA28-E3DB115301D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06BA8A-85BF-44D3-8F2A-4A2DB69FDA24}"/>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5" name="Footer Placeholder 4">
            <a:extLst>
              <a:ext uri="{FF2B5EF4-FFF2-40B4-BE49-F238E27FC236}">
                <a16:creationId xmlns:a16="http://schemas.microsoft.com/office/drawing/2014/main" id="{14AB97EC-D69E-4930-BDEB-B90817E08C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14646A-8948-4512-A180-D7081A3FA335}"/>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9394763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4975D8-A385-4799-812C-B251D23C283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A3314CF-65D7-45D4-A1F4-FE9B1CEE1AF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E17CE-80F9-425A-B018-E8448F7EFF95}"/>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5" name="Footer Placeholder 4">
            <a:extLst>
              <a:ext uri="{FF2B5EF4-FFF2-40B4-BE49-F238E27FC236}">
                <a16:creationId xmlns:a16="http://schemas.microsoft.com/office/drawing/2014/main" id="{4CC88D3D-089E-4E10-AEF6-539EC8F7F5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4C2940-8674-4721-A7C4-047F306C7F1B}"/>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23587286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ACE0C8A-ECEB-41C3-8037-7777C01FC7C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5629034-DE68-408E-B2CA-C1CB5A6CD4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987B9C-D1F0-41C1-969E-0A423B72C2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2D4581-3ACC-46F0-835C-FD60B7115CCB}" type="datetimeFigureOut">
              <a:rPr lang="en-GB" smtClean="0"/>
              <a:t>04/06/2020</a:t>
            </a:fld>
            <a:endParaRPr lang="en-GB"/>
          </a:p>
        </p:txBody>
      </p:sp>
      <p:sp>
        <p:nvSpPr>
          <p:cNvPr id="5" name="Footer Placeholder 4">
            <a:extLst>
              <a:ext uri="{FF2B5EF4-FFF2-40B4-BE49-F238E27FC236}">
                <a16:creationId xmlns:a16="http://schemas.microsoft.com/office/drawing/2014/main" id="{8D7F7854-D992-4087-BC12-C9F56978651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BEA1D33-06C7-4E43-80B1-980A183E0E0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9D0842-0EA5-44F9-B458-E622F670D159}" type="slidenum">
              <a:rPr lang="en-GB" smtClean="0"/>
              <a:t>‹#›</a:t>
            </a:fld>
            <a:endParaRPr lang="en-GB"/>
          </a:p>
        </p:txBody>
      </p:sp>
    </p:spTree>
    <p:extLst>
      <p:ext uri="{BB962C8B-B14F-4D97-AF65-F5344CB8AC3E}">
        <p14:creationId xmlns:p14="http://schemas.microsoft.com/office/powerpoint/2010/main" val="40647520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58478-0EB2-45B1-80B6-B8569F5BC338}"/>
              </a:ext>
            </a:extLst>
          </p:cNvPr>
          <p:cNvSpPr>
            <a:spLocks noGrp="1"/>
          </p:cNvSpPr>
          <p:nvPr>
            <p:ph type="ctrTitle"/>
          </p:nvPr>
        </p:nvSpPr>
        <p:spPr>
          <a:xfrm>
            <a:off x="1524000" y="875010"/>
            <a:ext cx="9144000" cy="4769433"/>
          </a:xfrm>
        </p:spPr>
        <p:txBody>
          <a:bodyPr>
            <a:noAutofit/>
          </a:bodyPr>
          <a:lstStyle/>
          <a:p>
            <a:r>
              <a:rPr lang="en-GB" sz="3000" dirty="0"/>
              <a:t>Happiness is…..</a:t>
            </a:r>
            <a:br>
              <a:rPr lang="en-GB" sz="3000" dirty="0"/>
            </a:br>
            <a:br>
              <a:rPr lang="en-GB" sz="3000" dirty="0"/>
            </a:br>
            <a:r>
              <a:rPr lang="en-GB" sz="3000" dirty="0"/>
              <a:t>I would like you to write a poem that explains what happiness is to you.</a:t>
            </a:r>
            <a:br>
              <a:rPr lang="en-GB" sz="3000" dirty="0"/>
            </a:br>
            <a:br>
              <a:rPr lang="en-GB" sz="3000" dirty="0"/>
            </a:br>
            <a:r>
              <a:rPr lang="en-GB" sz="3000" dirty="0"/>
              <a:t>What does it mean to be happy?</a:t>
            </a:r>
            <a:br>
              <a:rPr lang="en-GB" sz="3000" dirty="0"/>
            </a:br>
            <a:r>
              <a:rPr lang="en-GB" sz="3000" dirty="0"/>
              <a:t>How do you feel inside?</a:t>
            </a:r>
            <a:br>
              <a:rPr lang="en-GB" sz="3000" dirty="0"/>
            </a:br>
            <a:r>
              <a:rPr lang="en-GB" sz="3000" dirty="0"/>
              <a:t>What makes you happy?</a:t>
            </a:r>
            <a:br>
              <a:rPr lang="en-GB" sz="3000" dirty="0"/>
            </a:br>
            <a:br>
              <a:rPr lang="en-GB" sz="3000" dirty="0"/>
            </a:br>
            <a:r>
              <a:rPr lang="en-GB" sz="3000" dirty="0"/>
              <a:t>Maybe you could use some of the poses from your yoga session yesterday to help you when you recite your poem? Or maybe you could create your own poses?</a:t>
            </a:r>
          </a:p>
        </p:txBody>
      </p:sp>
      <p:sp>
        <p:nvSpPr>
          <p:cNvPr id="4" name="TextBox 3">
            <a:extLst>
              <a:ext uri="{FF2B5EF4-FFF2-40B4-BE49-F238E27FC236}">
                <a16:creationId xmlns:a16="http://schemas.microsoft.com/office/drawing/2014/main" id="{4AAEE01B-9109-499C-85D3-70990B580F12}"/>
              </a:ext>
            </a:extLst>
          </p:cNvPr>
          <p:cNvSpPr txBox="1"/>
          <p:nvPr/>
        </p:nvSpPr>
        <p:spPr>
          <a:xfrm>
            <a:off x="9543011" y="166255"/>
            <a:ext cx="1911927" cy="369332"/>
          </a:xfrm>
          <a:prstGeom prst="rect">
            <a:avLst/>
          </a:prstGeom>
          <a:noFill/>
        </p:spPr>
        <p:txBody>
          <a:bodyPr wrap="square" rtlCol="0">
            <a:spAutoFit/>
          </a:bodyPr>
          <a:lstStyle/>
          <a:p>
            <a:r>
              <a:rPr lang="en-GB" dirty="0"/>
              <a:t>11.06.20</a:t>
            </a:r>
          </a:p>
        </p:txBody>
      </p:sp>
      <p:sp>
        <p:nvSpPr>
          <p:cNvPr id="5" name="TextBox 4">
            <a:extLst>
              <a:ext uri="{FF2B5EF4-FFF2-40B4-BE49-F238E27FC236}">
                <a16:creationId xmlns:a16="http://schemas.microsoft.com/office/drawing/2014/main" id="{98A58544-4E4E-44B4-903A-B4E0069E1746}"/>
              </a:ext>
            </a:extLst>
          </p:cNvPr>
          <p:cNvSpPr txBox="1"/>
          <p:nvPr/>
        </p:nvSpPr>
        <p:spPr>
          <a:xfrm>
            <a:off x="7461956" y="5644444"/>
            <a:ext cx="3894666" cy="369332"/>
          </a:xfrm>
          <a:prstGeom prst="rect">
            <a:avLst/>
          </a:prstGeom>
          <a:noFill/>
        </p:spPr>
        <p:txBody>
          <a:bodyPr wrap="square" rtlCol="0">
            <a:spAutoFit/>
          </a:bodyPr>
          <a:lstStyle/>
          <a:p>
            <a:r>
              <a:rPr lang="en-GB" dirty="0"/>
              <a:t>Why not share your work on Seesaw?</a:t>
            </a:r>
          </a:p>
        </p:txBody>
      </p:sp>
    </p:spTree>
    <p:extLst>
      <p:ext uri="{BB962C8B-B14F-4D97-AF65-F5344CB8AC3E}">
        <p14:creationId xmlns:p14="http://schemas.microsoft.com/office/powerpoint/2010/main" val="30237173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58478-0EB2-45B1-80B6-B8569F5BC338}"/>
              </a:ext>
            </a:extLst>
          </p:cNvPr>
          <p:cNvSpPr>
            <a:spLocks noGrp="1"/>
          </p:cNvSpPr>
          <p:nvPr>
            <p:ph type="ctrTitle"/>
          </p:nvPr>
        </p:nvSpPr>
        <p:spPr>
          <a:xfrm>
            <a:off x="1524000" y="875011"/>
            <a:ext cx="9144000" cy="3990499"/>
          </a:xfrm>
        </p:spPr>
        <p:txBody>
          <a:bodyPr>
            <a:normAutofit fontScale="90000"/>
          </a:bodyPr>
          <a:lstStyle/>
          <a:p>
            <a:r>
              <a:rPr lang="en-GB" sz="3600" dirty="0"/>
              <a:t>Draw a strength family tree. You might want to use the example on the next slide to help you, or you may choose to draw your own. </a:t>
            </a:r>
            <a:br>
              <a:rPr lang="en-GB" sz="3600" dirty="0"/>
            </a:br>
            <a:r>
              <a:rPr lang="en-GB" sz="3600" dirty="0"/>
              <a:t>Remember to list all of the things that each person in your family is good at. </a:t>
            </a:r>
            <a:br>
              <a:rPr lang="en-GB" sz="3600" dirty="0"/>
            </a:br>
            <a:br>
              <a:rPr lang="en-GB" sz="3600" dirty="0"/>
            </a:br>
            <a:r>
              <a:rPr lang="en-GB" sz="3600" dirty="0"/>
              <a:t>How have these strengths helped you to overcome challenges together?</a:t>
            </a:r>
          </a:p>
        </p:txBody>
      </p:sp>
      <p:sp>
        <p:nvSpPr>
          <p:cNvPr id="4" name="TextBox 3">
            <a:extLst>
              <a:ext uri="{FF2B5EF4-FFF2-40B4-BE49-F238E27FC236}">
                <a16:creationId xmlns:a16="http://schemas.microsoft.com/office/drawing/2014/main" id="{4AAEE01B-9109-499C-85D3-70990B580F12}"/>
              </a:ext>
            </a:extLst>
          </p:cNvPr>
          <p:cNvSpPr txBox="1"/>
          <p:nvPr/>
        </p:nvSpPr>
        <p:spPr>
          <a:xfrm>
            <a:off x="9543011" y="166255"/>
            <a:ext cx="1911927" cy="369332"/>
          </a:xfrm>
          <a:prstGeom prst="rect">
            <a:avLst/>
          </a:prstGeom>
          <a:noFill/>
        </p:spPr>
        <p:txBody>
          <a:bodyPr wrap="square" rtlCol="0">
            <a:spAutoFit/>
          </a:bodyPr>
          <a:lstStyle/>
          <a:p>
            <a:r>
              <a:rPr lang="en-GB" dirty="0"/>
              <a:t>11.06.20</a:t>
            </a:r>
          </a:p>
        </p:txBody>
      </p:sp>
      <p:sp>
        <p:nvSpPr>
          <p:cNvPr id="5" name="TextBox 4">
            <a:extLst>
              <a:ext uri="{FF2B5EF4-FFF2-40B4-BE49-F238E27FC236}">
                <a16:creationId xmlns:a16="http://schemas.microsoft.com/office/drawing/2014/main" id="{98A58544-4E4E-44B4-903A-B4E0069E1746}"/>
              </a:ext>
            </a:extLst>
          </p:cNvPr>
          <p:cNvSpPr txBox="1"/>
          <p:nvPr/>
        </p:nvSpPr>
        <p:spPr>
          <a:xfrm>
            <a:off x="6208889" y="5644444"/>
            <a:ext cx="5147733" cy="369332"/>
          </a:xfrm>
          <a:prstGeom prst="rect">
            <a:avLst/>
          </a:prstGeom>
          <a:noFill/>
        </p:spPr>
        <p:txBody>
          <a:bodyPr wrap="square" rtlCol="0">
            <a:spAutoFit/>
          </a:bodyPr>
          <a:lstStyle/>
          <a:p>
            <a:r>
              <a:rPr lang="en-GB" dirty="0"/>
              <a:t>Can you upload a picture of your work on to Seesaw?</a:t>
            </a:r>
          </a:p>
        </p:txBody>
      </p:sp>
    </p:spTree>
    <p:extLst>
      <p:ext uri="{BB962C8B-B14F-4D97-AF65-F5344CB8AC3E}">
        <p14:creationId xmlns:p14="http://schemas.microsoft.com/office/powerpoint/2010/main" val="32615566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EDCDBE6B-2643-4204-BE76-986A6DAEE87D}"/>
              </a:ext>
            </a:extLst>
          </p:cNvPr>
          <p:cNvPicPr>
            <a:picLocks noGrp="1" noChangeAspect="1"/>
          </p:cNvPicPr>
          <p:nvPr>
            <p:ph idx="1"/>
          </p:nvPr>
        </p:nvPicPr>
        <p:blipFill>
          <a:blip r:embed="rId2"/>
          <a:stretch>
            <a:fillRect/>
          </a:stretch>
        </p:blipFill>
        <p:spPr>
          <a:xfrm>
            <a:off x="1252044" y="809624"/>
            <a:ext cx="5555155" cy="5692079"/>
          </a:xfrm>
          <a:prstGeom prst="rect">
            <a:avLst/>
          </a:prstGeom>
        </p:spPr>
      </p:pic>
    </p:spTree>
    <p:extLst>
      <p:ext uri="{BB962C8B-B14F-4D97-AF65-F5344CB8AC3E}">
        <p14:creationId xmlns:p14="http://schemas.microsoft.com/office/powerpoint/2010/main" val="17699371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58478-0EB2-45B1-80B6-B8569F5BC338}"/>
              </a:ext>
            </a:extLst>
          </p:cNvPr>
          <p:cNvSpPr>
            <a:spLocks noGrp="1"/>
          </p:cNvSpPr>
          <p:nvPr>
            <p:ph type="ctrTitle"/>
          </p:nvPr>
        </p:nvSpPr>
        <p:spPr>
          <a:xfrm>
            <a:off x="304799" y="1258833"/>
            <a:ext cx="11672711" cy="4363034"/>
          </a:xfrm>
        </p:spPr>
        <p:txBody>
          <a:bodyPr>
            <a:normAutofit/>
          </a:bodyPr>
          <a:lstStyle/>
          <a:p>
            <a:r>
              <a:rPr lang="en-GB" sz="3600" dirty="0"/>
              <a:t>Write a letter to one of your classmates to check that they are well and see how they are doing. </a:t>
            </a:r>
            <a:br>
              <a:rPr lang="en-GB" sz="3600" dirty="0"/>
            </a:br>
            <a:r>
              <a:rPr lang="en-GB" sz="3600" dirty="0"/>
              <a:t>Why not choose someone who you have not been in contact with since we have been working from home?</a:t>
            </a:r>
            <a:br>
              <a:rPr lang="en-GB" sz="3600" dirty="0"/>
            </a:br>
            <a:br>
              <a:rPr lang="en-GB" sz="3600" dirty="0"/>
            </a:br>
            <a:endParaRPr lang="en-GB" sz="3600" dirty="0"/>
          </a:p>
        </p:txBody>
      </p:sp>
      <p:sp>
        <p:nvSpPr>
          <p:cNvPr id="4" name="TextBox 3">
            <a:extLst>
              <a:ext uri="{FF2B5EF4-FFF2-40B4-BE49-F238E27FC236}">
                <a16:creationId xmlns:a16="http://schemas.microsoft.com/office/drawing/2014/main" id="{4AAEE01B-9109-499C-85D3-70990B580F12}"/>
              </a:ext>
            </a:extLst>
          </p:cNvPr>
          <p:cNvSpPr txBox="1"/>
          <p:nvPr/>
        </p:nvSpPr>
        <p:spPr>
          <a:xfrm>
            <a:off x="9543011" y="166255"/>
            <a:ext cx="1911927" cy="369332"/>
          </a:xfrm>
          <a:prstGeom prst="rect">
            <a:avLst/>
          </a:prstGeom>
          <a:noFill/>
        </p:spPr>
        <p:txBody>
          <a:bodyPr wrap="square" rtlCol="0">
            <a:spAutoFit/>
          </a:bodyPr>
          <a:lstStyle/>
          <a:p>
            <a:r>
              <a:rPr lang="en-GB" dirty="0"/>
              <a:t>11.06.20</a:t>
            </a:r>
          </a:p>
        </p:txBody>
      </p:sp>
      <p:sp>
        <p:nvSpPr>
          <p:cNvPr id="5" name="TextBox 4">
            <a:extLst>
              <a:ext uri="{FF2B5EF4-FFF2-40B4-BE49-F238E27FC236}">
                <a16:creationId xmlns:a16="http://schemas.microsoft.com/office/drawing/2014/main" id="{98A58544-4E4E-44B4-903A-B4E0069E1746}"/>
              </a:ext>
            </a:extLst>
          </p:cNvPr>
          <p:cNvSpPr txBox="1"/>
          <p:nvPr/>
        </p:nvSpPr>
        <p:spPr>
          <a:xfrm>
            <a:off x="4899379" y="5508977"/>
            <a:ext cx="6555560" cy="369332"/>
          </a:xfrm>
          <a:prstGeom prst="rect">
            <a:avLst/>
          </a:prstGeom>
          <a:noFill/>
        </p:spPr>
        <p:txBody>
          <a:bodyPr wrap="square" rtlCol="0">
            <a:spAutoFit/>
          </a:bodyPr>
          <a:lstStyle/>
          <a:p>
            <a:r>
              <a:rPr lang="en-GB" dirty="0"/>
              <a:t>I would love to see what you have come up with! Why not upload it!</a:t>
            </a:r>
          </a:p>
        </p:txBody>
      </p:sp>
    </p:spTree>
    <p:extLst>
      <p:ext uri="{BB962C8B-B14F-4D97-AF65-F5344CB8AC3E}">
        <p14:creationId xmlns:p14="http://schemas.microsoft.com/office/powerpoint/2010/main" val="28065808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58478-0EB2-45B1-80B6-B8569F5BC338}"/>
              </a:ext>
            </a:extLst>
          </p:cNvPr>
          <p:cNvSpPr>
            <a:spLocks noGrp="1"/>
          </p:cNvSpPr>
          <p:nvPr>
            <p:ph type="ctrTitle"/>
          </p:nvPr>
        </p:nvSpPr>
        <p:spPr>
          <a:xfrm>
            <a:off x="1524000" y="1258833"/>
            <a:ext cx="9144000" cy="3990499"/>
          </a:xfrm>
        </p:spPr>
        <p:txBody>
          <a:bodyPr>
            <a:normAutofit fontScale="90000"/>
          </a:bodyPr>
          <a:lstStyle/>
          <a:p>
            <a:r>
              <a:rPr lang="en-GB" sz="3600" b="1" u="sng" dirty="0"/>
              <a:t>Daily Seesaw activity</a:t>
            </a:r>
            <a:br>
              <a:rPr lang="en-GB" sz="3600" b="1" u="sng" dirty="0"/>
            </a:br>
            <a:br>
              <a:rPr lang="en-GB" sz="3600" b="1" u="sng" dirty="0"/>
            </a:br>
            <a:r>
              <a:rPr lang="en-GB" sz="3600" dirty="0"/>
              <a:t>It’s competition time for Bolton and Byland!</a:t>
            </a:r>
            <a:br>
              <a:rPr lang="en-GB" sz="3600" dirty="0"/>
            </a:br>
            <a:br>
              <a:rPr lang="en-GB" sz="3600" dirty="0"/>
            </a:br>
            <a:r>
              <a:rPr lang="en-GB" sz="3600" dirty="0"/>
              <a:t>Have a look on Seesaw to see what challenge Miss Jackson and I have set for you…</a:t>
            </a:r>
            <a:br>
              <a:rPr lang="en-GB" sz="3600" dirty="0"/>
            </a:br>
            <a:br>
              <a:rPr lang="en-GB" sz="3600" dirty="0"/>
            </a:br>
            <a:r>
              <a:rPr lang="en-GB" sz="3600" dirty="0"/>
              <a:t>Remember to take pictures!</a:t>
            </a:r>
            <a:br>
              <a:rPr lang="en-GB" sz="3600" dirty="0"/>
            </a:br>
            <a:br>
              <a:rPr lang="en-GB" sz="3600" dirty="0"/>
            </a:br>
            <a:endParaRPr lang="en-GB" sz="3600" dirty="0"/>
          </a:p>
        </p:txBody>
      </p:sp>
      <p:sp>
        <p:nvSpPr>
          <p:cNvPr id="4" name="TextBox 3">
            <a:extLst>
              <a:ext uri="{FF2B5EF4-FFF2-40B4-BE49-F238E27FC236}">
                <a16:creationId xmlns:a16="http://schemas.microsoft.com/office/drawing/2014/main" id="{4AAEE01B-9109-499C-85D3-70990B580F12}"/>
              </a:ext>
            </a:extLst>
          </p:cNvPr>
          <p:cNvSpPr txBox="1"/>
          <p:nvPr/>
        </p:nvSpPr>
        <p:spPr>
          <a:xfrm>
            <a:off x="9543011" y="166255"/>
            <a:ext cx="1911927" cy="369332"/>
          </a:xfrm>
          <a:prstGeom prst="rect">
            <a:avLst/>
          </a:prstGeom>
          <a:noFill/>
        </p:spPr>
        <p:txBody>
          <a:bodyPr wrap="square" rtlCol="0">
            <a:spAutoFit/>
          </a:bodyPr>
          <a:lstStyle/>
          <a:p>
            <a:r>
              <a:rPr lang="en-GB"/>
              <a:t>11.06.20</a:t>
            </a:r>
            <a:endParaRPr lang="en-GB" dirty="0"/>
          </a:p>
        </p:txBody>
      </p:sp>
    </p:spTree>
    <p:extLst>
      <p:ext uri="{BB962C8B-B14F-4D97-AF65-F5344CB8AC3E}">
        <p14:creationId xmlns:p14="http://schemas.microsoft.com/office/powerpoint/2010/main" val="38397784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TotalTime>
  <Words>265</Words>
  <Application>Microsoft Office PowerPoint</Application>
  <PresentationFormat>Widescreen</PresentationFormat>
  <Paragraphs>11</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Happiness is…..  I would like you to write a poem that explains what happiness is to you.  What does it mean to be happy? How do you feel inside? What makes you happy?  Maybe you could use some of the poses from your yoga session yesterday to help you when you recite your poem? Or maybe you could create your own poses?</vt:lpstr>
      <vt:lpstr>Draw a strength family tree. You might want to use the example on the next slide to help you, or you may choose to draw your own.  Remember to list all of the things that each person in your family is good at.   How have these strengths helped you to overcome challenges together?</vt:lpstr>
      <vt:lpstr>PowerPoint Presentation</vt:lpstr>
      <vt:lpstr>Write a letter to one of your classmates to check that they are well and see how they are doing.  Why not choose someone who you have not been in contact with since we have been working from home?  </vt:lpstr>
      <vt:lpstr>Daily Seesaw activity  It’s competition time for Bolton and Byland!  Have a look on Seesaw to see what challenge Miss Jackson and I have set for you…  Remember to take pictures!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dc:creator>
  <cp:lastModifiedBy>Sarah</cp:lastModifiedBy>
  <cp:revision>14</cp:revision>
  <dcterms:created xsi:type="dcterms:W3CDTF">2020-06-04T17:04:16Z</dcterms:created>
  <dcterms:modified xsi:type="dcterms:W3CDTF">2020-06-04T20:45:55Z</dcterms:modified>
</cp:coreProperties>
</file>