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85" d="100"/>
          <a:sy n="85" d="100"/>
        </p:scale>
        <p:origin x="17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EFF24-A31E-437C-9D7A-6F84323882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507831-6AC9-409C-A514-142789AA13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E17C5-B2A4-4A23-BF2A-4FD76AA07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5702B7-AD7C-4FDA-B679-EA8837CCC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333077-602F-4881-99F0-6A1B91C66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623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27AE1-ADE5-4072-8A16-D9F8150E0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9879C6-966E-4A64-8370-97C47F578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59233F-CB4A-4051-97D7-73232D440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1695A3-0B22-4EBA-B3EB-11F002D5A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6A1545-2A9B-4CA6-97CC-892BB8CFA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272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B4034-1CB9-4E8C-9077-B141FD174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BEFD6D-A50A-413D-884B-8341F0B30B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C40617-7004-43E6-B65C-AD88DA01C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351E34-3798-4B6F-A004-DE93C9B4A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62B2C3-E18C-4F7D-BD67-40018DA0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945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AC60F-DFE8-492D-B838-E78E44343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2CBF91-298A-4DB5-8B6F-E7CEE78C91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EC2984-F01D-4114-AE10-19853F68FD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08DD39-B05F-478A-8346-EFCF7FDAE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E25D75-4159-4C6C-89BA-8DC4BB3B1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5E4A99-E418-422B-85E3-646825A52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185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907B5-BE66-4637-A959-DB9B03291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21525D-D410-43FC-840E-B690C5B9CE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84C3B6-7752-4A46-95A2-76B16EF4F3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B62751-B276-4C3C-96F9-FFDEAC230E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1E1645-EFC4-401B-A69A-ABD04A9B6A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A72CEF-EE70-46B3-8969-58D4278B0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AC8C1D-6BE5-4AAB-863F-633F0A6A7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1B2FFB-A05E-466E-8D0A-5DE461F5B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50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EFA82-5546-4942-8104-44788E56E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E94620-CD4A-4634-96B3-8CDDDA725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482A82-B794-4837-8058-E5959C431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F1DB86D-2C06-4CFC-AF60-6C1D10B95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321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B6ED31-3BE2-460C-BF21-1DFD7324D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FAEF86-522F-423F-AD5D-7FBC172FB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388032-F8EE-4752-9E61-7ED484E55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120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CE569-F7D1-4E2A-B1B7-C59A9BF71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FC999A-881E-4590-B2F6-662F2B811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266DA3-C6AE-4E38-81F2-722EF65F07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14A5F3-8C24-493D-8FF2-687AE802A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C773AA-0661-4A69-8ED8-C08F85AC9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A5FBFC-4378-4C55-A2C5-20B270CF7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848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0AEB0-BD46-44BC-9E94-C48D0468C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05149F-E7AC-40AE-8741-1FB99A29B3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84D674-7CC4-489A-834C-574FCE4E2C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4007B7-CDE1-4CFC-A61B-678E26E21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5B3CB3-2A42-4223-8F68-CBCE76FF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D69E9B-CB5C-4790-80A7-41B5B726B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292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473F8-2E99-4239-9FE7-AABC201F0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025BB6-79EB-4C63-B31F-C7278F81F2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865342-51B4-40E7-B554-00326FEBF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28D156-D712-4ADF-95B0-056E04A2E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61688C-F2A4-4138-8B85-4B1A4F913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080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ECAE4B6-028B-47C5-A12F-55B766EDC8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C2E3F5-1243-4828-8B16-7943721DDD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7A318C-FF66-41D4-995A-1A8850F24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326771-99F5-442B-8504-A3CE15B48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FCE7AA-E263-4E12-91C5-259989D4B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885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B5E47D-3E78-445E-90E4-9593241E4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BE785E-E905-417F-9572-1111F86EBD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4EC551-4C69-40CD-B578-53B4147F26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DAC1E4-51D8-4BD5-ADB1-1574528D8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D0F17-E63F-4D20-A7DA-12495BE991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542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AFBEF-0FD6-45D2-92CF-60BE42376E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83770"/>
          </a:xfrm>
        </p:spPr>
        <p:txBody>
          <a:bodyPr>
            <a:normAutofit fontScale="90000"/>
          </a:bodyPr>
          <a:lstStyle/>
          <a:p>
            <a:r>
              <a:rPr lang="en-GB" dirty="0"/>
              <a:t>Spot the features of a biography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920E87-1B6F-4452-908C-AF22E0BE9E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918620"/>
            <a:ext cx="9144000" cy="2866495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Read the text about Snow White and highlight any of the features that you found yesterday. </a:t>
            </a:r>
          </a:p>
          <a:p>
            <a:endParaRPr lang="en-GB" dirty="0"/>
          </a:p>
          <a:p>
            <a:r>
              <a:rPr lang="en-GB" dirty="0"/>
              <a:t>To help you along, why not look for: chronological order, facts about her life, quotes, adverbs, prepositions, paragraphs, past tense, third person, opening statement and summary.</a:t>
            </a:r>
          </a:p>
          <a:p>
            <a:endParaRPr lang="en-GB" dirty="0"/>
          </a:p>
          <a:p>
            <a:r>
              <a:rPr lang="en-GB" dirty="0"/>
              <a:t>Also think about how the writer has tried to </a:t>
            </a:r>
            <a:r>
              <a:rPr lang="en-GB"/>
              <a:t>pull you in</a:t>
            </a:r>
            <a:r>
              <a:rPr lang="en-GB" dirty="0"/>
              <a:t>. Have they used fronted adverbials, expanded noun phrases and exciting vocabulary?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41244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86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Spot the features of a biography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a biography?</dc:title>
  <dc:creator>Sarah</dc:creator>
  <cp:lastModifiedBy>Sarah</cp:lastModifiedBy>
  <cp:revision>3</cp:revision>
  <dcterms:created xsi:type="dcterms:W3CDTF">2020-05-30T16:58:22Z</dcterms:created>
  <dcterms:modified xsi:type="dcterms:W3CDTF">2020-05-30T17:17:58Z</dcterms:modified>
</cp:coreProperties>
</file>