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38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Story Writing – Day four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10972799" cy="4677805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dirty="0" smtClean="0"/>
              <a:t>Each day, I will give you a picture prompt which you need to try and add in to your plot.</a:t>
            </a:r>
          </a:p>
          <a:p>
            <a:endParaRPr lang="en-GB" dirty="0"/>
          </a:p>
          <a:p>
            <a:r>
              <a:rPr lang="en-GB" dirty="0" smtClean="0"/>
              <a:t>Today, use the last two pictures on the following slide to help you to write the ending to your story.</a:t>
            </a:r>
          </a:p>
          <a:p>
            <a:endParaRPr lang="en-GB" dirty="0"/>
          </a:p>
          <a:p>
            <a:r>
              <a:rPr lang="en-GB" dirty="0" smtClean="0"/>
              <a:t>Again, try not to rush your writing. I don’t want to see….</a:t>
            </a:r>
          </a:p>
          <a:p>
            <a:endParaRPr lang="en-GB" dirty="0"/>
          </a:p>
          <a:p>
            <a:r>
              <a:rPr lang="en-GB" dirty="0" smtClean="0"/>
              <a:t>She saw the garden. She saw flowers. The end. </a:t>
            </a:r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9076" y="365125"/>
            <a:ext cx="4164724" cy="6035675"/>
          </a:xfrm>
        </p:spPr>
        <p:txBody>
          <a:bodyPr>
            <a:noAutofit/>
          </a:bodyPr>
          <a:lstStyle/>
          <a:p>
            <a:r>
              <a:rPr lang="en-GB" sz="3000" dirty="0" smtClean="0"/>
              <a:t>Have you used:</a:t>
            </a:r>
            <a:br>
              <a:rPr lang="en-GB" sz="3000" dirty="0" smtClean="0"/>
            </a:br>
            <a:r>
              <a:rPr lang="en-GB" sz="3000" dirty="0" smtClean="0"/>
              <a:t/>
            </a:r>
            <a:br>
              <a:rPr lang="en-GB" sz="3000" dirty="0" smtClean="0"/>
            </a:br>
            <a:r>
              <a:rPr lang="en-GB" sz="3000" dirty="0" smtClean="0"/>
              <a:t>fronted adverbials,</a:t>
            </a:r>
            <a:br>
              <a:rPr lang="en-GB" sz="3000" dirty="0" smtClean="0"/>
            </a:br>
            <a:r>
              <a:rPr lang="en-GB" sz="3000" dirty="0" smtClean="0"/>
              <a:t>expanded noun phrases,</a:t>
            </a:r>
            <a:br>
              <a:rPr lang="en-GB" sz="3000" dirty="0" smtClean="0"/>
            </a:br>
            <a:r>
              <a:rPr lang="en-GB" sz="3000" dirty="0" smtClean="0"/>
              <a:t>subordinated conjunctions, alliteration, similes, full sentences and questions?</a:t>
            </a:r>
            <a:br>
              <a:rPr lang="en-GB" sz="3000" dirty="0" smtClean="0"/>
            </a:br>
            <a:r>
              <a:rPr lang="en-GB" sz="3000" dirty="0"/>
              <a:t/>
            </a:r>
            <a:br>
              <a:rPr lang="en-GB" sz="3000" dirty="0"/>
            </a:br>
            <a:r>
              <a:rPr lang="en-GB" sz="3000" b="1" u="sng" dirty="0" smtClean="0"/>
              <a:t>Challenge yourself by trying to include at least three coordinating conjunctions.</a:t>
            </a:r>
            <a:endParaRPr lang="en-GB" sz="3000" b="1" u="sng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54232"/>
            <a:ext cx="38004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783107"/>
            <a:ext cx="6695560" cy="35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27955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471</TotalTime>
  <Words>80</Words>
  <Application>Microsoft Office PowerPoint</Application>
  <PresentationFormat>Custom</PresentationFormat>
  <Paragraphs>16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Story Writing – Day four </vt:lpstr>
      <vt:lpstr>Have you used:  fronted adverbials, expanded noun phrases, subordinated conjunctions, alliteration, similes, full sentences and questions?  Challenge yourself by trying to include at least three coordinating conjunctions.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Hall</cp:lastModifiedBy>
  <cp:revision>47</cp:revision>
  <dcterms:created xsi:type="dcterms:W3CDTF">2020-05-30T16:58:22Z</dcterms:created>
  <dcterms:modified xsi:type="dcterms:W3CDTF">2020-07-02T12:19:13Z</dcterms:modified>
</cp:coreProperties>
</file>