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8" autoAdjust="0"/>
    <p:restoredTop sz="94519"/>
  </p:normalViewPr>
  <p:slideViewPr>
    <p:cSldViewPr snapToGrid="0" snapToObjects="1">
      <p:cViewPr varScale="1">
        <p:scale>
          <a:sx n="120" d="100"/>
          <a:sy n="120" d="100"/>
        </p:scale>
        <p:origin x="192" y="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94AF6F-B783-DD48-8EA9-2C14F4F0C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C59BDD-ECA4-8044-8FF7-ED35CD9D4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BC8C36-3568-2D4D-B9AD-285041BD3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4BC9AC-F41F-A046-BE2B-714D3F410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60382B-84D3-8F44-A3B8-CA6248DE1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2020-06-01T17:30:46Z</dcterms:modified>
</cp:coreProperties>
</file>