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0051" autoAdjust="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19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printerSettings" Target="printerSettings/printerSettings1.bin"/><Relationship Id="rId8" Type="http://schemas.openxmlformats.org/officeDocument/2006/relationships/presProps" Target="presProps.xml"/><Relationship Id="rId9" Type="http://schemas.openxmlformats.org/officeDocument/2006/relationships/viewProps" Target="viewProps.xml"/><Relationship Id="rId10" Type="http://schemas.openxmlformats.org/officeDocument/2006/relationships/theme" Target="theme/theme1.xml"/><Relationship Id="rId1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30/09/19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4.jp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B3 Year 1 PP ws2_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Catherine Clarke</cp:lastModifiedBy>
  <cp:revision>19</cp:revision>
  <dcterms:created xsi:type="dcterms:W3CDTF">2019-07-05T11:02:13Z</dcterms:created>
  <dcterms:modified xsi:type="dcterms:W3CDTF">2019-09-30T18:54:41Z</dcterms:modified>
</cp:coreProperties>
</file>